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5.xml"/>
  <Override ContentType="application/vnd.openxmlformats-officedocument.presentationml.slide+xml" PartName="/ppt/slides/slide8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3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</p:sldIdLst>
  <p:sldSz cy="5143500" cx="9144000"/>
  <p:notesSz cx="6858000" cy="9144000"/>
  <p:embeddedFontLst>
    <p:embeddedFont>
      <p:font typeface="Montserrat"/>
      <p:regular r:id="rId13"/>
      <p:bold r:id="rId14"/>
      <p:italic r:id="rId15"/>
      <p:boldItalic r:id="rId16"/>
    </p:embeddedFont>
    <p:embeddedFont>
      <p:font typeface="Montserrat Medium"/>
      <p:regular r:id="rId17"/>
      <p:bold r:id="rId18"/>
      <p:italic r:id="rId19"/>
      <p:boldItalic r:id="rId20"/>
    </p:embeddedFont>
    <p:embeddedFont>
      <p:font typeface="Montserrat Thin"/>
      <p:regular r:id="rId21"/>
      <p:bold r:id="rId22"/>
      <p:italic r:id="rId23"/>
      <p:boldItalic r:id="rId24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font" Target="fonts/MontserratMedium-boldItalic.fntdata"/><Relationship Id="rId22" Type="http://schemas.openxmlformats.org/officeDocument/2006/relationships/font" Target="fonts/MontserratThin-bold.fntdata"/><Relationship Id="rId21" Type="http://schemas.openxmlformats.org/officeDocument/2006/relationships/font" Target="fonts/MontserratThin-regular.fntdata"/><Relationship Id="rId24" Type="http://schemas.openxmlformats.org/officeDocument/2006/relationships/font" Target="fonts/MontserratThin-boldItalic.fntdata"/><Relationship Id="rId23" Type="http://schemas.openxmlformats.org/officeDocument/2006/relationships/font" Target="fonts/MontserratThin-italic.fntdata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11" Type="http://schemas.openxmlformats.org/officeDocument/2006/relationships/slide" Target="slides/slide7.xml"/><Relationship Id="rId10" Type="http://schemas.openxmlformats.org/officeDocument/2006/relationships/slide" Target="slides/slide6.xml"/><Relationship Id="rId13" Type="http://schemas.openxmlformats.org/officeDocument/2006/relationships/font" Target="fonts/Montserrat-regular.fntdata"/><Relationship Id="rId12" Type="http://schemas.openxmlformats.org/officeDocument/2006/relationships/slide" Target="slides/slide8.xml"/><Relationship Id="rId15" Type="http://schemas.openxmlformats.org/officeDocument/2006/relationships/font" Target="fonts/Montserrat-italic.fntdata"/><Relationship Id="rId14" Type="http://schemas.openxmlformats.org/officeDocument/2006/relationships/font" Target="fonts/Montserrat-bold.fntdata"/><Relationship Id="rId17" Type="http://schemas.openxmlformats.org/officeDocument/2006/relationships/font" Target="fonts/MontserratMedium-regular.fntdata"/><Relationship Id="rId16" Type="http://schemas.openxmlformats.org/officeDocument/2006/relationships/font" Target="fonts/Montserrat-boldItalic.fntdata"/><Relationship Id="rId19" Type="http://schemas.openxmlformats.org/officeDocument/2006/relationships/font" Target="fonts/MontserratMedium-italic.fntdata"/><Relationship Id="rId18" Type="http://schemas.openxmlformats.org/officeDocument/2006/relationships/font" Target="fonts/MontserratMedium-bold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docs.google.com/document/d/1RtQiPN_9-ydPtfZ7JV9x7Uz8tPGne83mv1OW7HcZk6w/edit?usp=sharing" TargetMode="External"/><Relationship Id="rId3" Type="http://schemas.openxmlformats.org/officeDocument/2006/relationships/hyperlink" Target="https://docs.google.com/document/d/1RtQiPN_9-ydPtfZ7JV9x7Uz8tPGne83mv1OW7HcZk6w/edit?usp=sharing" TargetMode="External"/><Relationship Id="rId4" Type="http://schemas.openxmlformats.org/officeDocument/2006/relationships/hyperlink" Target="https://docs.google.com/document/d/1RtQiPN_9-ydPtfZ7JV9x7Uz8tPGne83mv1OW7HcZk6w/edit?usp=sharing" TargetMode="Externa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docs.google.com/document/d/1RtQiPN_9-ydPtfZ7JV9x7Uz8tPGne83mv1OW7HcZk6w/edit?usp=sharing" TargetMode="External"/><Relationship Id="rId3" Type="http://schemas.openxmlformats.org/officeDocument/2006/relationships/hyperlink" Target="https://docs.google.com/document/d/1toUa6rZBq3bdv_kdnGdn_I3-e4hQy8kSqW_clmfkgnQ/edit" TargetMode="Externa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docs.google.com/document/d/1RtQiPN_9-ydPtfZ7JV9x7Uz8tPGne83mv1OW7HcZk6w/edit?usp=sharing" TargetMode="Externa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docs.google.com/document/d/1RtQiPN_9-ydPtfZ7JV9x7Uz8tPGne83mv1OW7HcZk6w/edit?usp=sharing" TargetMode="Externa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556" name="Shape 19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7" name="Google Shape;19557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58" name="Google Shape;19558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Modify depending on </a:t>
            </a:r>
            <a:r>
              <a:rPr lang="en"/>
              <a:t>Aerospace</a:t>
            </a:r>
            <a:r>
              <a:rPr lang="en"/>
              <a:t> Expert</a:t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574" name="Shape 19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5" name="Google Shape;19575;g6b53361c95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76" name="Google Shape;19576;g6b53361c95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link has many introductory videos about the Aerospace Corporation.</a:t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581" name="Shape 19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2" name="Google Shape;19582;g1176fd487c6_0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83" name="Google Shape;19583;g1176fd487c6_0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Slide for Aerospace Expert Use</a:t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587" name="Shape 19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8" name="Google Shape;19588;g1113d9a4c8b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89" name="Google Shape;19589;g1113d9a4c8b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 be used with </a:t>
            </a:r>
            <a:r>
              <a:rPr lang="en" u="sng">
                <a:solidFill>
                  <a:schemeClr val="hlink"/>
                </a:solidFill>
                <a:hlinkClick r:id="rId2"/>
              </a:rPr>
              <a:t>“What goes into </a:t>
            </a:r>
            <a:r>
              <a:rPr lang="en" u="sng">
                <a:solidFill>
                  <a:schemeClr val="hlink"/>
                </a:solidFill>
                <a:hlinkClick r:id="rId3"/>
              </a:rPr>
              <a:t>designing</a:t>
            </a:r>
            <a:r>
              <a:rPr lang="en" u="sng">
                <a:solidFill>
                  <a:schemeClr val="hlink"/>
                </a:solidFill>
                <a:hlinkClick r:id="rId4"/>
              </a:rPr>
              <a:t> a Cubesat?” </a:t>
            </a:r>
            <a:r>
              <a:rPr lang="en"/>
              <a:t> Sheet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06" name="Shape 19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07" name="Google Shape;19607;g10e4a27c504_0_9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08" name="Google Shape;19608;g10e4a27c504_0_9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To be used with </a:t>
            </a:r>
            <a:r>
              <a:rPr lang="en" u="sng">
                <a:solidFill>
                  <a:schemeClr val="hlink"/>
                </a:solidFill>
                <a:hlinkClick r:id="rId2"/>
              </a:rPr>
              <a:t>“What goes into designing a Cubesat?” </a:t>
            </a:r>
            <a:r>
              <a:rPr lang="en">
                <a:solidFill>
                  <a:schemeClr val="dk1"/>
                </a:solidFill>
              </a:rPr>
              <a:t> Sheet</a:t>
            </a:r>
            <a:endParaRPr>
              <a:solidFill>
                <a:schemeClr val="dk1"/>
              </a:solidFill>
              <a:latin typeface="Cambria"/>
              <a:ea typeface="Cambria"/>
              <a:cs typeface="Cambria"/>
              <a:sym typeface="Cambri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Cambria"/>
              <a:ea typeface="Cambria"/>
              <a:cs typeface="Cambria"/>
              <a:sym typeface="Cambri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Students will share their ideas with the expert/teacher, who will list them on the board. They will develop a consensus list together and record this together on the back of the page.  The teacher/expert can use </a:t>
            </a:r>
            <a:r>
              <a:rPr lang="en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this key</a:t>
            </a:r>
            <a:r>
              <a:rPr lang="en">
                <a:solidFill>
                  <a:schemeClr val="dk1"/>
                </a:solidFill>
              </a:rPr>
              <a:t> to assist students in this conversation.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22" name="Shape 19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3" name="Google Shape;19623;g1176fd487c6_0_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24" name="Google Shape;19624;g1176fd487c6_0_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 be used with </a:t>
            </a:r>
            <a:r>
              <a:rPr lang="en" u="sng">
                <a:solidFill>
                  <a:schemeClr val="hlink"/>
                </a:solidFill>
                <a:hlinkClick r:id="rId2"/>
              </a:rPr>
              <a:t>“What goes into designing a Cubesat?” </a:t>
            </a:r>
            <a:r>
              <a:rPr lang="en"/>
              <a:t> Sheet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34" name="Shape 19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35" name="Google Shape;19635;g1176fd487c6_0_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36" name="Google Shape;19636;g1176fd487c6_0_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To be used with </a:t>
            </a:r>
            <a:r>
              <a:rPr lang="en" u="sng">
                <a:solidFill>
                  <a:schemeClr val="hlink"/>
                </a:solidFill>
                <a:hlinkClick r:id="rId2"/>
              </a:rPr>
              <a:t>“What goes into designing a Cubesat?” </a:t>
            </a:r>
            <a:r>
              <a:rPr lang="en">
                <a:solidFill>
                  <a:schemeClr val="dk1"/>
                </a:solidFill>
              </a:rPr>
              <a:t> Sheet</a:t>
            </a:r>
            <a:endParaRPr>
              <a:solidFill>
                <a:schemeClr val="dk1"/>
              </a:solidFill>
              <a:latin typeface="Cambria"/>
              <a:ea typeface="Cambria"/>
              <a:cs typeface="Cambria"/>
              <a:sym typeface="Cambri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651" name="Shape 19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2" name="Google Shape;19652;g6b7b43ea21_0_6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53" name="Google Shape;19653;g6b7b43ea21_0_6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Add appropriate closing remarks here. </a:t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21" y="250228"/>
            <a:ext cx="9144255" cy="4643040"/>
            <a:chOff x="238125" y="1043475"/>
            <a:chExt cx="7142275" cy="3626525"/>
          </a:xfrm>
        </p:grpSpPr>
        <p:sp>
          <p:nvSpPr>
            <p:cNvPr id="10" name="Google Shape;10;p2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5" name="Google Shape;15;p2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8" name="Google Shape;598;p2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599" name="Google Shape;599;p2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" name="Google Shape;751;p2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752" name="Google Shape;752;p2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3" name="Google Shape;873;p2"/>
          <p:cNvSpPr txBox="1"/>
          <p:nvPr>
            <p:ph type="ctrTitle"/>
          </p:nvPr>
        </p:nvSpPr>
        <p:spPr>
          <a:xfrm>
            <a:off x="5130651" y="1556600"/>
            <a:ext cx="31947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Font typeface="Montserrat Thin"/>
              <a:buNone/>
              <a:defRPr sz="60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874" name="Google Shape;874;p2"/>
          <p:cNvSpPr txBox="1"/>
          <p:nvPr>
            <p:ph idx="1" type="subTitle"/>
          </p:nvPr>
        </p:nvSpPr>
        <p:spPr>
          <a:xfrm>
            <a:off x="5130650" y="3685400"/>
            <a:ext cx="32592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7231" name="Shape 7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2" name="Google Shape;7232;p11"/>
          <p:cNvSpPr txBox="1"/>
          <p:nvPr>
            <p:ph hasCustomPrompt="1" type="title"/>
          </p:nvPr>
        </p:nvSpPr>
        <p:spPr>
          <a:xfrm>
            <a:off x="1471800" y="1087275"/>
            <a:ext cx="6200400" cy="1389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200"/>
              <a:buNone/>
              <a:defRPr sz="72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7233" name="Google Shape;7233;p11"/>
          <p:cNvSpPr txBox="1"/>
          <p:nvPr>
            <p:ph idx="1" type="body"/>
          </p:nvPr>
        </p:nvSpPr>
        <p:spPr>
          <a:xfrm>
            <a:off x="1471800" y="3549625"/>
            <a:ext cx="62004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ctr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ctr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ctr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ctr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ctr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ctr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ctr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ctr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7234" name="Google Shape;7234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7235" name="Google Shape;7235;p11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7236" name="Google Shape;7236;p11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11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11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11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0" name="Google Shape;7240;p11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7241" name="Google Shape;7241;p11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11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11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11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11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11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11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11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11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11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11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11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11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11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11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11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11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11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11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11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11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11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11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11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11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11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11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11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11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11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11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11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11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11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11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11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11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11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11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11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11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11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11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11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11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11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11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11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11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11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11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11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11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11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11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11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11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11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11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11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11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11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11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11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11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11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11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11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11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11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11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11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11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11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11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11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11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11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11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11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11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11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11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11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11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11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11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11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11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11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11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11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11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11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11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11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11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11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11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11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11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11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11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11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11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11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11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11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11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11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11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11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11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11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11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11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11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11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11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11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11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11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11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11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11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11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11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11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11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11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11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11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11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11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11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11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11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11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11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11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11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11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11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11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11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11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11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11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11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11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11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11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11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11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11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11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11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11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11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11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11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11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11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11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11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11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11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11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11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11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11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11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11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11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11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11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11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11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11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11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11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11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11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11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11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11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11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11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11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11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11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11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11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11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11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11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11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11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11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11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11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11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11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11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11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11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11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11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11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11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11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11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11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11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11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11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11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11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11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11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11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11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11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11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11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11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11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11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11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11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11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11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11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11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11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11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11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11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11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11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11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11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11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11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11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11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11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11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11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11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11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11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11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11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11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11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11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11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11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11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11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11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11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11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11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11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11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11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11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11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11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11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11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11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11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11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11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11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11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11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11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11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11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11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11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11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11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11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11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11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11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11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11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11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11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11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11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11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11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11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11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11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11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11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11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11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11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11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11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11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11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11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11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11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11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11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11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11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11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11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11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11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11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11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11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11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11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11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11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11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11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11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11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11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11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11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11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11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11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11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11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11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11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11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11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11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11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11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11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11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11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11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11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11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11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11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11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11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11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11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11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11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11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11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11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11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11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11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11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11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11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11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11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11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11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11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11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11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11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11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11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11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11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11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11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11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11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11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11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11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11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11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11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11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11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11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11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11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11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11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11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11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11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11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11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11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11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11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11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11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11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11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11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11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11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11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11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11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11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11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11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11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11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11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11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11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11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11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11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11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11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11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11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11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11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11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11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11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11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11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11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11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11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11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11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11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11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11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11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11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11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11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11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11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11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11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11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11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11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11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11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11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11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11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11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11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11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11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11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11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11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11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11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11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11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11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11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11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11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11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11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11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11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11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11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11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11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11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11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11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11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11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11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11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11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11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11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11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11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11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11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11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11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11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11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11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11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11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11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11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11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11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11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11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11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11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11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11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11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11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11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11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11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11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11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11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11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11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11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11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11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11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11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11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11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11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11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11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11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11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11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11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11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11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11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11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11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11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11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11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11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11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11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11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11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11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11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11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11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11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11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11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11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11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11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11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11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11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11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11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11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11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11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11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11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11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11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11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11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11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11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11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11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4" name="Google Shape;7824;p11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7825" name="Google Shape;7825;p11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11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11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11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11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11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11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11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11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11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11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11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11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11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11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11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11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11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11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11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11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11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11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11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11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11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11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11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11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11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11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11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11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11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11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11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11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11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11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11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11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11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11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11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11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11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11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11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11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11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11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11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11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11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11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11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11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11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11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11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11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11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11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11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11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11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11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11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11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11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11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11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11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11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11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11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11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11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11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11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11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11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11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11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11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11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11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11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11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11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11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11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11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11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11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11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11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11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11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11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11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11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11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11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11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11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11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11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11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11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11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11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11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11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11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11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11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11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11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11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11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11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11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11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11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11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11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11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11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11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11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11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11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11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11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11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11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11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11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11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11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11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11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11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11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11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11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11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11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11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11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11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7" name="Google Shape;7977;p11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7978" name="Google Shape;7978;p11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11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11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11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11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11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11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11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11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11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11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11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11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11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11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11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11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11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11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11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11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11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11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11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11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11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11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11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11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11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11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11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11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11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11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11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11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11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11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11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11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11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11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11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11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11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11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11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11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11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11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11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11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11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11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11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11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11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11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11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11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11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11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11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11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11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11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11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11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11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11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11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11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11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11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11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11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11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11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11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11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11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11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11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11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11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11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11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11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11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11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11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11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11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11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11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11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11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11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11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11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11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11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11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11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11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11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11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11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11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11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11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11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11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11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11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11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11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11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11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11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8099" name="Shape 809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list">
  <p:cSld name="TITLE_AND_BODY_1">
    <p:spTree>
      <p:nvGrpSpPr>
        <p:cNvPr id="8100" name="Shape 8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01" name="Google Shape;8101;p13"/>
          <p:cNvGrpSpPr/>
          <p:nvPr/>
        </p:nvGrpSpPr>
        <p:grpSpPr>
          <a:xfrm>
            <a:off x="-121" y="220623"/>
            <a:ext cx="9171930" cy="4672647"/>
            <a:chOff x="238125" y="1020352"/>
            <a:chExt cx="7163891" cy="3649650"/>
          </a:xfrm>
        </p:grpSpPr>
        <p:sp>
          <p:nvSpPr>
            <p:cNvPr id="8102" name="Google Shape;8102;p13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13"/>
            <p:cNvSpPr/>
            <p:nvPr/>
          </p:nvSpPr>
          <p:spPr>
            <a:xfrm>
              <a:off x="238125" y="1020352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13"/>
            <p:cNvSpPr/>
            <p:nvPr/>
          </p:nvSpPr>
          <p:spPr>
            <a:xfrm>
              <a:off x="259741" y="1933406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13"/>
            <p:cNvSpPr/>
            <p:nvPr/>
          </p:nvSpPr>
          <p:spPr>
            <a:xfrm>
              <a:off x="259741" y="2948302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6" name="Google Shape;8106;p13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8107" name="Google Shape;8107;p13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13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13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13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13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13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13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13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13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13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13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13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13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13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13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13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13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13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13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13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13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13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13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13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13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13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13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13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13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13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13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13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13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13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13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13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13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13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13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13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13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13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13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13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13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13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13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13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13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13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13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13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13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13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13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13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13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13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13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13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13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13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13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13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13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13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13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13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13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13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13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13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13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13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13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13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13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13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13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13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13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13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13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13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13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13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13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13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13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13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13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13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13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13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13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13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13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13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13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13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13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13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13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13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13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13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13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13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13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13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13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13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13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13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13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13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13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13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13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13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13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13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13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13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13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13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13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13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13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13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13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13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13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13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13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13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13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13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13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13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13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13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13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13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13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13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13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13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13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13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13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13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13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13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13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13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13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13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13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13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13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13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13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13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13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13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13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13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13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13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13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13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13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13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13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13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13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13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13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13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13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13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13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13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13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13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13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13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13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13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13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13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13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13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13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13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13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13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13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13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13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13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13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13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13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13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13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13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13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13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13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13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13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13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13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13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13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13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13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13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13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13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13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13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13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13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13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13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13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13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13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13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13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13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13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13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13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13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13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13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13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13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13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13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13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13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13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13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13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13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13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13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13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13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13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13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13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13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13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13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13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13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13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13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13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13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13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13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13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13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13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13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13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13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13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13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13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13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13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13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13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13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13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13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13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13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13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13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13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13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13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13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13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13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13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13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13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13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13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13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13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13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13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13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13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13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13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13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13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13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13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13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13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13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13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13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13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13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13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13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13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13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13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13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13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13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13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13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13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13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13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13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13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13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13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13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13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13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13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13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13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13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13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13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13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13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13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13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13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13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13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13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13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13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13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13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13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13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13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13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13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13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13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13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13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13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13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13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13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13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13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13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13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13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13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13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13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13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13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13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13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13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13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13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13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13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13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13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13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13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13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13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13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13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13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13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13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13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13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13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13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13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13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13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13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13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13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13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13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13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13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13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13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13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13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13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13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13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13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13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13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13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13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13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13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13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13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13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13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13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13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13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13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13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13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13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13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13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13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13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13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13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13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13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13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13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13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13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13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13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13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13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13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13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13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13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13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13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13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13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13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13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13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13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13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13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13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13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13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13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13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13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13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13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13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13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13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13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13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13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13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13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13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13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13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13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13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13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13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13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13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13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13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13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13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13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13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13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13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13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13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13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13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13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13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13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13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13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13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13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13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13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13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13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13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13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13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13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13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13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13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13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13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13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13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13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13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13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13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13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13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13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13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13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13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13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13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13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13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13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13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13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13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13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13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13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13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13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13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13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13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13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13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13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13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13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13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13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13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13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13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13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13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13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13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13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13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13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13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13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13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13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13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13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13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13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13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13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13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13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13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13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13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0" name="Google Shape;8690;p13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8691" name="Google Shape;8691;p13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13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13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13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13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13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13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13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13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13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13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13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13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13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13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13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13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13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13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13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13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13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13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13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13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13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13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13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13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13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13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13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13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13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13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13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13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13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13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13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13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13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13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13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13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13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13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13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13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13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13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13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13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13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13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13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13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13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13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13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13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13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13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13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13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13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13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13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13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13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13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13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13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13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13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13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13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13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13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13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13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13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13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13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13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13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13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13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13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13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13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13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13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13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13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13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13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13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13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13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13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13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13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13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13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13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13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13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13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13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13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13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13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13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13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13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13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13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13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13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13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13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13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13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13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13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13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13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13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13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13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13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13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13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13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13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13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13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13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13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13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13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13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13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13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13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13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13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13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13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13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13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3" name="Google Shape;8843;p13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8844" name="Google Shape;8844;p13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13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13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13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13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13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13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13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13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13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13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13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13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13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13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13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13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13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13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13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13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13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13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13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13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13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13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13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13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13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13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13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13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13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13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13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13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13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13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13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13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13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13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13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13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13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13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13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13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13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13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13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13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13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13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13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13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13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13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13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13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13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13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13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13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13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13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13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13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13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13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13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13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13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13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13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13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13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13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13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13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13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13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13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13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13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13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13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13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13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13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13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13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13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13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13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13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13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13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13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13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13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13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13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13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13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13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13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13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13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13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13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13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13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13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13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13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13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13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13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13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65" name="Google Shape;8965;p13"/>
          <p:cNvSpPr txBox="1"/>
          <p:nvPr>
            <p:ph type="title"/>
          </p:nvPr>
        </p:nvSpPr>
        <p:spPr>
          <a:xfrm>
            <a:off x="713225" y="445025"/>
            <a:ext cx="7717500" cy="13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966" name="Google Shape;8966;p13"/>
          <p:cNvSpPr txBox="1"/>
          <p:nvPr>
            <p:ph idx="1" type="body"/>
          </p:nvPr>
        </p:nvSpPr>
        <p:spPr>
          <a:xfrm>
            <a:off x="713225" y="1966850"/>
            <a:ext cx="3858900" cy="206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1625" lvl="0" marL="4572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50"/>
              <a:buFont typeface="Montserrat Medium"/>
              <a:buChar char="●"/>
              <a:defRPr sz="1150"/>
            </a:lvl1pPr>
            <a:lvl2pPr indent="-301625" lvl="1" marL="914400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○"/>
              <a:defRPr sz="1150"/>
            </a:lvl2pPr>
            <a:lvl3pPr indent="-301625" lvl="2" marL="13716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■"/>
              <a:defRPr sz="1150"/>
            </a:lvl3pPr>
            <a:lvl4pPr indent="-301625" lvl="3" marL="1828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●"/>
              <a:defRPr sz="1150"/>
            </a:lvl4pPr>
            <a:lvl5pPr indent="-301625" lvl="4" marL="22860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○"/>
              <a:defRPr sz="1150"/>
            </a:lvl5pPr>
            <a:lvl6pPr indent="-301625" lvl="5" marL="2743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■"/>
              <a:defRPr sz="1150"/>
            </a:lvl6pPr>
            <a:lvl7pPr indent="-301625" lvl="6" marL="32004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●"/>
              <a:defRPr sz="1150"/>
            </a:lvl7pPr>
            <a:lvl8pPr indent="-301625" lvl="7" marL="36576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50"/>
              <a:buFont typeface="Muli"/>
              <a:buChar char="○"/>
              <a:defRPr sz="1150"/>
            </a:lvl8pPr>
            <a:lvl9pPr indent="-301625" lvl="8" marL="4114800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50"/>
              <a:buFont typeface="Muli"/>
              <a:buChar char="■"/>
              <a:defRPr sz="115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IG_NUMBER_1">
    <p:spTree>
      <p:nvGrpSpPr>
        <p:cNvPr id="8967" name="Shape 8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8" name="Google Shape;8968;p14"/>
          <p:cNvSpPr txBox="1"/>
          <p:nvPr>
            <p:ph hasCustomPrompt="1" type="title"/>
          </p:nvPr>
        </p:nvSpPr>
        <p:spPr>
          <a:xfrm>
            <a:off x="850238" y="741350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969" name="Google Shape;8969;p14"/>
          <p:cNvSpPr txBox="1"/>
          <p:nvPr>
            <p:ph idx="2" type="ctrTitle"/>
          </p:nvPr>
        </p:nvSpPr>
        <p:spPr>
          <a:xfrm>
            <a:off x="850238" y="1181975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970" name="Google Shape;8970;p14"/>
          <p:cNvSpPr txBox="1"/>
          <p:nvPr>
            <p:ph idx="1" type="subTitle"/>
          </p:nvPr>
        </p:nvSpPr>
        <p:spPr>
          <a:xfrm>
            <a:off x="850238" y="1654175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8971" name="Google Shape;8971;p14"/>
          <p:cNvSpPr txBox="1"/>
          <p:nvPr>
            <p:ph hasCustomPrompt="1" idx="3" type="title"/>
          </p:nvPr>
        </p:nvSpPr>
        <p:spPr>
          <a:xfrm>
            <a:off x="3385350" y="741350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972" name="Google Shape;8972;p14"/>
          <p:cNvSpPr txBox="1"/>
          <p:nvPr>
            <p:ph idx="4" type="ctrTitle"/>
          </p:nvPr>
        </p:nvSpPr>
        <p:spPr>
          <a:xfrm>
            <a:off x="3385350" y="1181975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973" name="Google Shape;8973;p14"/>
          <p:cNvSpPr txBox="1"/>
          <p:nvPr>
            <p:ph idx="5" type="subTitle"/>
          </p:nvPr>
        </p:nvSpPr>
        <p:spPr>
          <a:xfrm>
            <a:off x="3385350" y="1654175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8974" name="Google Shape;8974;p14"/>
          <p:cNvSpPr txBox="1"/>
          <p:nvPr>
            <p:ph hasCustomPrompt="1" idx="6" type="title"/>
          </p:nvPr>
        </p:nvSpPr>
        <p:spPr>
          <a:xfrm>
            <a:off x="5941000" y="741350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8975" name="Google Shape;8975;p14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8976" name="Google Shape;8976;p14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14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14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14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14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14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14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14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14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14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14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14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14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14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14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14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14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14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14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14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14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14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14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14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14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14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14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14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14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14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14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14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14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14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14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14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14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14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14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14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14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14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14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14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14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14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14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14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14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14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14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14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14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14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14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14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14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14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14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14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14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14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14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14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14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14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14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14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14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14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14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14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14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14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14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14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14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14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14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14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14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14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14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14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14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14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14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14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14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14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14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14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14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14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14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14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14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14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14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14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14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14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14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14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14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14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14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14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14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14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14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14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14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14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14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14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14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14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14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14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14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14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14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14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14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14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14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14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14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14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14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14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14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14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14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14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14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14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14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14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14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14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14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14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14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14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14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14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14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14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14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14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14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14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14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14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14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14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14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14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14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14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14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14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14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14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14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14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14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14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14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14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14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14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14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14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14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14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14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14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14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14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14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14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14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14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14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14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14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14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14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14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14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14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14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14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14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14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14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14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14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14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14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14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14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14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14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14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14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14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14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14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14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14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14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14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14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14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14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14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14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14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14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14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14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14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14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14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14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14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14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14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14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14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14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14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14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14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14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14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14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14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14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14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14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14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14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14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14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14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14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14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14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14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14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14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14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14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14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14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14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14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14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14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14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14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14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14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14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14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14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14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14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14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14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14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14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14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14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14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14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14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14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14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14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14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14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14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14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14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14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14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14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14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14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14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14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14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14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14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14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14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14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14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14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14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14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14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14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14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14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14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14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14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14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14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14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14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14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14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14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14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14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14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14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14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14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14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14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14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14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14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14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14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14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14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14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14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14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14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14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14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14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14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14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14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14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14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14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14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14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14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14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14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14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14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14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14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14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14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14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14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14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14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14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14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14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14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14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14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14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14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14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14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14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14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14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14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14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14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14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14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14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14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14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14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14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14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14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14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14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14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14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14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14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14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14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14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14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14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14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14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14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14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14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14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14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14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14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14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14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14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14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14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14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14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14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14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14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14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14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14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14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14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14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14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14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14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14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14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14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14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14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14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14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14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14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14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14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14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14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14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14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14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14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14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14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14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14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14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14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14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14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14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14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14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14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14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14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14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14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14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14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14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14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14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14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14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14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14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14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14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14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14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14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14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14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14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14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14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14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14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14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14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14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14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14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14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14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14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14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14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14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14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14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14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14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14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14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14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14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14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14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14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14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14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14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14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14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14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14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14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14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14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14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14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14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14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14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14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14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14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14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14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14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14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14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14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14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14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14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14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14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14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14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14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14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14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14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14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14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14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14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14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14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14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14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14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14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14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14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14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14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14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14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14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14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14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14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14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14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14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14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14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14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14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14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14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14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14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14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14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14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14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14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14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14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14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14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14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14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14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14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9" name="Google Shape;9559;p14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9560" name="Google Shape;9560;p14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14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14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14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14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14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14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14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14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14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14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14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14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14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14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14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14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14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14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14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14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14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14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14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14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14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14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14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14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14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14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14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14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14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14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14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14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14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14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14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14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14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14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14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14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14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14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14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14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14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14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14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14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14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14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14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14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14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14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14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14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14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14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14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14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14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14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14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14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14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14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14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14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14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14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14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14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14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14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14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14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14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14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14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14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14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14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14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14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14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14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14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14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14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14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14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14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14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14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14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14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14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14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14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14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14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14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14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14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14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14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14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14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14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14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14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14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14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14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14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14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14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14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14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14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14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14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14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14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14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14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14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14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14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14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14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14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14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14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14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14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14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14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14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14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14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14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14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14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14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14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14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2" name="Google Shape;9712;p14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9713" name="Google Shape;9713;p14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14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14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14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14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14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14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14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14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14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14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14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14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14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14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14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14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14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14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14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14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14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14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14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14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14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14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14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14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14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14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14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14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14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14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14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14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14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14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14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14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14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14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14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14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14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14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14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14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14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14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14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14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14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14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14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14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14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14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14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14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14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14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14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14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14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14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14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14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14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14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14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14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14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14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14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14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14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14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14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14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14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14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14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14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14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14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14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14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14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14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14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14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14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14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14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14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14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14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14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14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14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14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14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14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14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14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14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14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14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14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14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14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14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14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14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14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14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14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14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14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4" name="Google Shape;9834;p14"/>
          <p:cNvSpPr/>
          <p:nvPr/>
        </p:nvSpPr>
        <p:spPr>
          <a:xfrm>
            <a:off x="-121" y="3910645"/>
            <a:ext cx="9144255" cy="2310173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5" name="Google Shape;9835;p14"/>
          <p:cNvSpPr/>
          <p:nvPr/>
        </p:nvSpPr>
        <p:spPr>
          <a:xfrm>
            <a:off x="-121" y="1313453"/>
            <a:ext cx="9144255" cy="2204293"/>
          </a:xfrm>
          <a:custGeom>
            <a:rect b="b" l="l" r="r" t="t"/>
            <a:pathLst>
              <a:path extrusionOk="0" h="68868" w="285691">
                <a:moveTo>
                  <a:pt x="285690" y="0"/>
                </a:moveTo>
                <a:cubicBezTo>
                  <a:pt x="267880" y="12392"/>
                  <a:pt x="236724" y="26451"/>
                  <a:pt x="175331" y="26451"/>
                </a:cubicBezTo>
                <a:cubicBezTo>
                  <a:pt x="165621" y="26451"/>
                  <a:pt x="155155" y="26100"/>
                  <a:pt x="143866" y="25334"/>
                </a:cubicBezTo>
                <a:cubicBezTo>
                  <a:pt x="136195" y="24814"/>
                  <a:pt x="128830" y="24568"/>
                  <a:pt x="121764" y="24568"/>
                </a:cubicBezTo>
                <a:cubicBezTo>
                  <a:pt x="58970" y="24568"/>
                  <a:pt x="19823" y="44018"/>
                  <a:pt x="0" y="63678"/>
                </a:cubicBezTo>
                <a:lnTo>
                  <a:pt x="0" y="68868"/>
                </a:lnTo>
                <a:cubicBezTo>
                  <a:pt x="21773" y="50757"/>
                  <a:pt x="66869" y="36008"/>
                  <a:pt x="141037" y="36008"/>
                </a:cubicBezTo>
                <a:cubicBezTo>
                  <a:pt x="142074" y="36008"/>
                  <a:pt x="143115" y="36011"/>
                  <a:pt x="144163" y="36017"/>
                </a:cubicBezTo>
                <a:cubicBezTo>
                  <a:pt x="145194" y="36022"/>
                  <a:pt x="146218" y="36025"/>
                  <a:pt x="147234" y="36025"/>
                </a:cubicBezTo>
                <a:cubicBezTo>
                  <a:pt x="228467" y="36025"/>
                  <a:pt x="263237" y="18048"/>
                  <a:pt x="285690" y="2552"/>
                </a:cubicBezTo>
                <a:lnTo>
                  <a:pt x="285690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6" name="Google Shape;9836;p14"/>
          <p:cNvSpPr txBox="1"/>
          <p:nvPr>
            <p:ph idx="7" type="ctrTitle"/>
          </p:nvPr>
        </p:nvSpPr>
        <p:spPr>
          <a:xfrm>
            <a:off x="5941000" y="1181975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837" name="Google Shape;9837;p14"/>
          <p:cNvSpPr txBox="1"/>
          <p:nvPr>
            <p:ph idx="8" type="subTitle"/>
          </p:nvPr>
        </p:nvSpPr>
        <p:spPr>
          <a:xfrm>
            <a:off x="5941000" y="1654175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9838" name="Google Shape;9838;p14"/>
          <p:cNvSpPr txBox="1"/>
          <p:nvPr>
            <p:ph hasCustomPrompt="1" idx="9" type="title"/>
          </p:nvPr>
        </p:nvSpPr>
        <p:spPr>
          <a:xfrm>
            <a:off x="829700" y="2813325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839" name="Google Shape;9839;p14"/>
          <p:cNvSpPr txBox="1"/>
          <p:nvPr>
            <p:ph idx="13" type="ctrTitle"/>
          </p:nvPr>
        </p:nvSpPr>
        <p:spPr>
          <a:xfrm>
            <a:off x="829700" y="3253950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840" name="Google Shape;9840;p14"/>
          <p:cNvSpPr txBox="1"/>
          <p:nvPr>
            <p:ph idx="14" type="subTitle"/>
          </p:nvPr>
        </p:nvSpPr>
        <p:spPr>
          <a:xfrm>
            <a:off x="850250" y="3726150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9841" name="Google Shape;9841;p14"/>
          <p:cNvSpPr txBox="1"/>
          <p:nvPr>
            <p:ph hasCustomPrompt="1" idx="15" type="title"/>
          </p:nvPr>
        </p:nvSpPr>
        <p:spPr>
          <a:xfrm>
            <a:off x="3385350" y="2813325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842" name="Google Shape;9842;p14"/>
          <p:cNvSpPr txBox="1"/>
          <p:nvPr>
            <p:ph idx="16" type="ctrTitle"/>
          </p:nvPr>
        </p:nvSpPr>
        <p:spPr>
          <a:xfrm>
            <a:off x="3385350" y="3253950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843" name="Google Shape;9843;p14"/>
          <p:cNvSpPr txBox="1"/>
          <p:nvPr>
            <p:ph idx="17" type="subTitle"/>
          </p:nvPr>
        </p:nvSpPr>
        <p:spPr>
          <a:xfrm>
            <a:off x="3395625" y="3726150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9844" name="Google Shape;9844;p14"/>
          <p:cNvSpPr txBox="1"/>
          <p:nvPr>
            <p:ph hasCustomPrompt="1" idx="18" type="title"/>
          </p:nvPr>
        </p:nvSpPr>
        <p:spPr>
          <a:xfrm>
            <a:off x="5941000" y="2813325"/>
            <a:ext cx="23733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845" name="Google Shape;9845;p14"/>
          <p:cNvSpPr txBox="1"/>
          <p:nvPr>
            <p:ph idx="19" type="ctrTitle"/>
          </p:nvPr>
        </p:nvSpPr>
        <p:spPr>
          <a:xfrm>
            <a:off x="5941000" y="3253950"/>
            <a:ext cx="23733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Thin"/>
              <a:buNone/>
              <a:defRPr sz="1800"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846" name="Google Shape;9846;p14"/>
          <p:cNvSpPr txBox="1"/>
          <p:nvPr>
            <p:ph idx="20" type="subTitle"/>
          </p:nvPr>
        </p:nvSpPr>
        <p:spPr>
          <a:xfrm>
            <a:off x="5941000" y="3726150"/>
            <a:ext cx="2373300" cy="80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SECTION_HEADER_2">
    <p:spTree>
      <p:nvGrpSpPr>
        <p:cNvPr id="9847" name="Shape 9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8" name="Google Shape;9848;p15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9849" name="Google Shape;9849;p15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15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15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15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3" name="Google Shape;9853;p15"/>
          <p:cNvGrpSpPr/>
          <p:nvPr/>
        </p:nvGrpSpPr>
        <p:grpSpPr>
          <a:xfrm rot="10800000">
            <a:off x="-25595" y="-688301"/>
            <a:ext cx="9152207" cy="6520116"/>
            <a:chOff x="238075" y="312675"/>
            <a:chExt cx="7142350" cy="5088275"/>
          </a:xfrm>
        </p:grpSpPr>
        <p:sp>
          <p:nvSpPr>
            <p:cNvPr id="9854" name="Google Shape;9854;p15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15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15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15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15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15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15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15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15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15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15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15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15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15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15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15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15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15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15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15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15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15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15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15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15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15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15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15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15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15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15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15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15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15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15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15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15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15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15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15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15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15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15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15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15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15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15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15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15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15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15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15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15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15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15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15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15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15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15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15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15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15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15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15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15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15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15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15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15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15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15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15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15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15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15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15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15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15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15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15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15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15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15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15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15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15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15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15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15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15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15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15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15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15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15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15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15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15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15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15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15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15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15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15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15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15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15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15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15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15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15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15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15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15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15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15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15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15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15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15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15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15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15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15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15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15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15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15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15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15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15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15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15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15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15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15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15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15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15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15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15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15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15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15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15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15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15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15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15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15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15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15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15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15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15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15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15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15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15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15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15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15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15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15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15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15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15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15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15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15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15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15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15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15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15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15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15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15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15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15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15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15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15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15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15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15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15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15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15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15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15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15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15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15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15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15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15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15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15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15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15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15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15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15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15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15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15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15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15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15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15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15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15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15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15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15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15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15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15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15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15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15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15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15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15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15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15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15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15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15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15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15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15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15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15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15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15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15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15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15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15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15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15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15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15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15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15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15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15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15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15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15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15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15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15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15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15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15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15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15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15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15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15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15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15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15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15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15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15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15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15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15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15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15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15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15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15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15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15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15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15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15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15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15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15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15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15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15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15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15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15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15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15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15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15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15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15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15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15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15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15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15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15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15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15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15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15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15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15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15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15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15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15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15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15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15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15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15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15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15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15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15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15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15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15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15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15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15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15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15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15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15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15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15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15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15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15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15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15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15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15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15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15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15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15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15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15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15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15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15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15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15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15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15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15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15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15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15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15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15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15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15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15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15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15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15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15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15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15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15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15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15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15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15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15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15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15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15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15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15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15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15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15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15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15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15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15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15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15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15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15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15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15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15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15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15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15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15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15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15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15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15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15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15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15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15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15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15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15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15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15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15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15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15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15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15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15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15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15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15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15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15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15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15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15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15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15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15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15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15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15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15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15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15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15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15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15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15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15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15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15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15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15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15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15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15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15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15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15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15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15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15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15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15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15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15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15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15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15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15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15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15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15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15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15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15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15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15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15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15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15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15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15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15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15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15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15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15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15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15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15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15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15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15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15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15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15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15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15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15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15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15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15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15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15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15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15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15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15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15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15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15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15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15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15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15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15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15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15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15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15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15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15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15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15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15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15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15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15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15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15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15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15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15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15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15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15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15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15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15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15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15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15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15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15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15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15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15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15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15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15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15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15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15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15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15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15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15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15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15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15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15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15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15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15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15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15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15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15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15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15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15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15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15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15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15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15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15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15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15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15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15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15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15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15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15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15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15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15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15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15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15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15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7" name="Google Shape;10437;p15"/>
          <p:cNvGrpSpPr/>
          <p:nvPr/>
        </p:nvGrpSpPr>
        <p:grpSpPr>
          <a:xfrm rot="10800000">
            <a:off x="-79144" y="-541921"/>
            <a:ext cx="9357872" cy="6281452"/>
            <a:chOff x="235375" y="458950"/>
            <a:chExt cx="7145050" cy="4796100"/>
          </a:xfrm>
        </p:grpSpPr>
        <p:sp>
          <p:nvSpPr>
            <p:cNvPr id="10438" name="Google Shape;10438;p15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15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15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15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15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15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15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15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15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15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15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15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15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15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15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15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15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15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15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15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15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15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15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15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15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15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15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15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15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15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15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15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15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15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15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15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15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15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15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15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15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15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15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15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15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15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15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15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15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15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15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15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15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15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15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15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15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15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15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15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15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15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15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15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15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15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15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15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15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15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15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15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15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15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15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15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15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15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15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15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15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15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15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15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15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15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15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15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15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15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15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15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15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15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15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15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15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15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15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15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15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15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15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15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15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15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15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15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15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15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15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15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15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15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15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15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15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15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15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15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15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15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15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15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15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15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15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15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15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15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15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15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15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15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15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15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15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15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15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15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15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15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15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15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15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15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15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15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15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15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15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15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0" name="Google Shape;10590;p15"/>
          <p:cNvGrpSpPr/>
          <p:nvPr/>
        </p:nvGrpSpPr>
        <p:grpSpPr>
          <a:xfrm rot="10800000">
            <a:off x="-128548" y="-503997"/>
            <a:ext cx="9358095" cy="6205603"/>
            <a:chOff x="236675" y="487975"/>
            <a:chExt cx="7144675" cy="4737825"/>
          </a:xfrm>
        </p:grpSpPr>
        <p:sp>
          <p:nvSpPr>
            <p:cNvPr id="10591" name="Google Shape;10591;p15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15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15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15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15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15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15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15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15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15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15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15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15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15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15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15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15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15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15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15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15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15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15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15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15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15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15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15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15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15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15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15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15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15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15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15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15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15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15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15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15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15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15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15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15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15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15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15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15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15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15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15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15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15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15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15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15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15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15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15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15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15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15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15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15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15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15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15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15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15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15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15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15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15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15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15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15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15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15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15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15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15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15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15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15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15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15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15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15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15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15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15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15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15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15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15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15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15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15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15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15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15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15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15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15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15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15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15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15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15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15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15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15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15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15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15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15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15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15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15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15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12" name="Google Shape;10712;p15"/>
          <p:cNvSpPr txBox="1"/>
          <p:nvPr>
            <p:ph type="title"/>
          </p:nvPr>
        </p:nvSpPr>
        <p:spPr>
          <a:xfrm>
            <a:off x="4362350" y="1786375"/>
            <a:ext cx="3629400" cy="1282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713" name="Google Shape;10713;p15"/>
          <p:cNvSpPr txBox="1"/>
          <p:nvPr>
            <p:ph idx="1" type="subTitle"/>
          </p:nvPr>
        </p:nvSpPr>
        <p:spPr>
          <a:xfrm>
            <a:off x="4362350" y="3042000"/>
            <a:ext cx="3629400" cy="107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 Medium"/>
              <a:buNone/>
              <a:defRPr sz="14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BIG_NUMBER_1_1">
    <p:spTree>
      <p:nvGrpSpPr>
        <p:cNvPr id="10714" name="Shape 10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15" name="Google Shape;10715;p16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0716" name="Google Shape;10716;p16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16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16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16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16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16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16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16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16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16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16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16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16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16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16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16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16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16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16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16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16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16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16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16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16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16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16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16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16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16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16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16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16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16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16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16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16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16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16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16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16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16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16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16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16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16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16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16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16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16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16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16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16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16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16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16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16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16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16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16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16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16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16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16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16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16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16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16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16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16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16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16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16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16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16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16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16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16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16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16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16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16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16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16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16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16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16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16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16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16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16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16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16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16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16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16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16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16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16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16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16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16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16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16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16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16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16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16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16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16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16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16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16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16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16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16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16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16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16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16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16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16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16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16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16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16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16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16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16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16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16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16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16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16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16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16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16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16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16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16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16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16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16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16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16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16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16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16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16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16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16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16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16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16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16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16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16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16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16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16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16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16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16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16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16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16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16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16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16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16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16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16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16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16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16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16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16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16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16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16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16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16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16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16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16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16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16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16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16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16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16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16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16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16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16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16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16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16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16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16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16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16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16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16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16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16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16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16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16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16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16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16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16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16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16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16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16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16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16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16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16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16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16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16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16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16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16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16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16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16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16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16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16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16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16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16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16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16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16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16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16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16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16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16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16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16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16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16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16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16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16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16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16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16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16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16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16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16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16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16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16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16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16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16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16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16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16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16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16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16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16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16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16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16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16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16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16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16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16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16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16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16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16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16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16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16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16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16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16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16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16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16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16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16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16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16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16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16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16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16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16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16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16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16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16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16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16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16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16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16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16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16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16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16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16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16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16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16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16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16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16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16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16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16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16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16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16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16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16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16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16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16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16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16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16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16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16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16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16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16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16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16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16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16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16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16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16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16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16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16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16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16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16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16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16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16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16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16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16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16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16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16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16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16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16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16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16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16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16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16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16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16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16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16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16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16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16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16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16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16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16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16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16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16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16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16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16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16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16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16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16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16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16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16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16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16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16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16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16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16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16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16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16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16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16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16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16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16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16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16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16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16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16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16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16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16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16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16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16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16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16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16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16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16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16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16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16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16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16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16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16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16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16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16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16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16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16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16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16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16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16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16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16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16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16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16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16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16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16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16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16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16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16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16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16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16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16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16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16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16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16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16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16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16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16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16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16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16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16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16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16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16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16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16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16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16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16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16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16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16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16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16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16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16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16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16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16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16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16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16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16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16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16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16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16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16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16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16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16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16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16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16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16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16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16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16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16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16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16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16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16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16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16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16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16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16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16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16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16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16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16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16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16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16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16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16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16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16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16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16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16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16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16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16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16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16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16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16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16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16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16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16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16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16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16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16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16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16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16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16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16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16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16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16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16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16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16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16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16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16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16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16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16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16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16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16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16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16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16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16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16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16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16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16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16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16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16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16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16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16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16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16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16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99" name="Google Shape;11299;p16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1300" name="Google Shape;11300;p16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16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16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16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16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16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16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16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16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16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16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16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16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16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16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16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16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16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16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16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16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16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16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16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16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16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16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16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16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16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16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16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16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16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16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16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16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16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16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16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16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16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16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16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16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16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16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16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16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16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16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16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16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16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16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16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16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16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16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16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16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16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16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16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16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16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16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16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16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16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16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16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2" name="Google Shape;11372;p16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16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16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16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16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16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16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16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16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1" name="Google Shape;11381;p16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16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16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16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16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16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16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16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16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16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16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16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16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16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16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16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16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16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16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16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16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16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16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16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16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16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16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16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16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16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16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16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16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16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16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16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16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16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16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16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16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16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16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16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16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16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16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16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16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16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16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16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16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16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16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16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16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16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16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16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16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16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16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16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16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16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16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16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16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16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16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2" name="Google Shape;11452;p16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1453" name="Google Shape;11453;p16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16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16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16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16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16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16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16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16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16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16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16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16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16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16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16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16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16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16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16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16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16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16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16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16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16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16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16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16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16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16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16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16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16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16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16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16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16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16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16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16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16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16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16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16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16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16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16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16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16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16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16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16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16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16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16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16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16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16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16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16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16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16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16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16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16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16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16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16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16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16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16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16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16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16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16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16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16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16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16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16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16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16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16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16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16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16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16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16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16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16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16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16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16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16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16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16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16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16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16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16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16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16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16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16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16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16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16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16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16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16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16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16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16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16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16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16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16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16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16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16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74" name="Google Shape;11574;p16"/>
          <p:cNvSpPr txBox="1"/>
          <p:nvPr>
            <p:ph type="title"/>
          </p:nvPr>
        </p:nvSpPr>
        <p:spPr>
          <a:xfrm>
            <a:off x="713225" y="445025"/>
            <a:ext cx="7717500" cy="13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575" name="Google Shape;11575;p16"/>
          <p:cNvSpPr/>
          <p:nvPr/>
        </p:nvSpPr>
        <p:spPr>
          <a:xfrm>
            <a:off x="-121" y="3910645"/>
            <a:ext cx="9144255" cy="2310173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76" name="Google Shape;11576;p16"/>
          <p:cNvSpPr/>
          <p:nvPr/>
        </p:nvSpPr>
        <p:spPr>
          <a:xfrm>
            <a:off x="-121" y="1313453"/>
            <a:ext cx="9144255" cy="2204293"/>
          </a:xfrm>
          <a:custGeom>
            <a:rect b="b" l="l" r="r" t="t"/>
            <a:pathLst>
              <a:path extrusionOk="0" h="68868" w="285691">
                <a:moveTo>
                  <a:pt x="285690" y="0"/>
                </a:moveTo>
                <a:cubicBezTo>
                  <a:pt x="267880" y="12392"/>
                  <a:pt x="236724" y="26451"/>
                  <a:pt x="175331" y="26451"/>
                </a:cubicBezTo>
                <a:cubicBezTo>
                  <a:pt x="165621" y="26451"/>
                  <a:pt x="155155" y="26100"/>
                  <a:pt x="143866" y="25334"/>
                </a:cubicBezTo>
                <a:cubicBezTo>
                  <a:pt x="136195" y="24814"/>
                  <a:pt x="128830" y="24568"/>
                  <a:pt x="121764" y="24568"/>
                </a:cubicBezTo>
                <a:cubicBezTo>
                  <a:pt x="58970" y="24568"/>
                  <a:pt x="19823" y="44018"/>
                  <a:pt x="0" y="63678"/>
                </a:cubicBezTo>
                <a:lnTo>
                  <a:pt x="0" y="68868"/>
                </a:lnTo>
                <a:cubicBezTo>
                  <a:pt x="21773" y="50757"/>
                  <a:pt x="66869" y="36008"/>
                  <a:pt x="141037" y="36008"/>
                </a:cubicBezTo>
                <a:cubicBezTo>
                  <a:pt x="142074" y="36008"/>
                  <a:pt x="143115" y="36011"/>
                  <a:pt x="144163" y="36017"/>
                </a:cubicBezTo>
                <a:cubicBezTo>
                  <a:pt x="145194" y="36022"/>
                  <a:pt x="146218" y="36025"/>
                  <a:pt x="147234" y="36025"/>
                </a:cubicBezTo>
                <a:cubicBezTo>
                  <a:pt x="228467" y="36025"/>
                  <a:pt x="263237" y="18048"/>
                  <a:pt x="285690" y="2552"/>
                </a:cubicBezTo>
                <a:lnTo>
                  <a:pt x="285690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77" name="Google Shape;11577;p16"/>
          <p:cNvSpPr txBox="1"/>
          <p:nvPr>
            <p:ph idx="2" type="ctrTitle"/>
          </p:nvPr>
        </p:nvSpPr>
        <p:spPr>
          <a:xfrm>
            <a:off x="1809161" y="2467275"/>
            <a:ext cx="22896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Font typeface="Montserrat Thin"/>
              <a:buNone/>
              <a:defRPr sz="2000">
                <a:solidFill>
                  <a:schemeClr val="accent2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 sz="22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1578" name="Google Shape;11578;p16"/>
          <p:cNvSpPr txBox="1"/>
          <p:nvPr>
            <p:ph idx="1" type="subTitle"/>
          </p:nvPr>
        </p:nvSpPr>
        <p:spPr>
          <a:xfrm>
            <a:off x="1809172" y="3244275"/>
            <a:ext cx="2289600" cy="109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1579" name="Google Shape;11579;p16"/>
          <p:cNvSpPr txBox="1"/>
          <p:nvPr>
            <p:ph idx="3" type="ctrTitle"/>
          </p:nvPr>
        </p:nvSpPr>
        <p:spPr>
          <a:xfrm>
            <a:off x="5100577" y="2467275"/>
            <a:ext cx="2289600" cy="65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Font typeface="Montserrat Thin"/>
              <a:buNone/>
              <a:defRPr sz="2000">
                <a:solidFill>
                  <a:schemeClr val="accen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None/>
              <a:defRPr sz="22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1580" name="Google Shape;11580;p16"/>
          <p:cNvSpPr txBox="1"/>
          <p:nvPr>
            <p:ph idx="4" type="subTitle"/>
          </p:nvPr>
        </p:nvSpPr>
        <p:spPr>
          <a:xfrm>
            <a:off x="5100588" y="3244275"/>
            <a:ext cx="2289600" cy="109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SECTION_HEADER_1">
    <p:spTree>
      <p:nvGrpSpPr>
        <p:cNvPr id="11581" name="Shape 11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82" name="Google Shape;11582;p17"/>
          <p:cNvGrpSpPr/>
          <p:nvPr/>
        </p:nvGrpSpPr>
        <p:grpSpPr>
          <a:xfrm rot="10800000">
            <a:off x="6046" y="250246"/>
            <a:ext cx="9144255" cy="4643040"/>
            <a:chOff x="238125" y="1043475"/>
            <a:chExt cx="7142275" cy="3626525"/>
          </a:xfrm>
        </p:grpSpPr>
        <p:sp>
          <p:nvSpPr>
            <p:cNvPr id="11583" name="Google Shape;11583;p17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17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17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17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87" name="Google Shape;11587;p17"/>
          <p:cNvGrpSpPr/>
          <p:nvPr/>
        </p:nvGrpSpPr>
        <p:grpSpPr>
          <a:xfrm rot="10800000">
            <a:off x="-25595" y="-688301"/>
            <a:ext cx="9152207" cy="6520116"/>
            <a:chOff x="238075" y="312675"/>
            <a:chExt cx="7142350" cy="5088275"/>
          </a:xfrm>
        </p:grpSpPr>
        <p:sp>
          <p:nvSpPr>
            <p:cNvPr id="11588" name="Google Shape;11588;p17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17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17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17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17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17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17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17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17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17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17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17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17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17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17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17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17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17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17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17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17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17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17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17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17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17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17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17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17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17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17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17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17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17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17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17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17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17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17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17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17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17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17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17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17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17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17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17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17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17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17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17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17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17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17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17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17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17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17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17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17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17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17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17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17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17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17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17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17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17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17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17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17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17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17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17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17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17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17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17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17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17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17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17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17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17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17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17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17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17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17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17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17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17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17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17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17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17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17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17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17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17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17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17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17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17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17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17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17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17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17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17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17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17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17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17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17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17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17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17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17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17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17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17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17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17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17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17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17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17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17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17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17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17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17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17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17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17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17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17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17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17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17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17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17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17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17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17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17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17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17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17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17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17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17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17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17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17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17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17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17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17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17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17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17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17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4" name="Google Shape;11754;p17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17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17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17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17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17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17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17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17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17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17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17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17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17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17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17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17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17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17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17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17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17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17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17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17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17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17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17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17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17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17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17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17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17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17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17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17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17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17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17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17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17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17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17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17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17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17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17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17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17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17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17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17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17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17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17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17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17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17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17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17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17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17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17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17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17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17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17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17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17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17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17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17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17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17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17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17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17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17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17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17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17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17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17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17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17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17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17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17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17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17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17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17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17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17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17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17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17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17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17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17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17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17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17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17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17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17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17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17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17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17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17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17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17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17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17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17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17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17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17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17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17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17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17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17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17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17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17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17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17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17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17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17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17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17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17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17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17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17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17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17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17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17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17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17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17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17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17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2" name="Google Shape;11902;p17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17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17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17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17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17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17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17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17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17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17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3" name="Google Shape;11913;p17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17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17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6" name="Google Shape;11916;p17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17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17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9" name="Google Shape;11919;p17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0" name="Google Shape;11920;p17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17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17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17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17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17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17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17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17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17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17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17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17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17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17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17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17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17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17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17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17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17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2" name="Google Shape;11942;p17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17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17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17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17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17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17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17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17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17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17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17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17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17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17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17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17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17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17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17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17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17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17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17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17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17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17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17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17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17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17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17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17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17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17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17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17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17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17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17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17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17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17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17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17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17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17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17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17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17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17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17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17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17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17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17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17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17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17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17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17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17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17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17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17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17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17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17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17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17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17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17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17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17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17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17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17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17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17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17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17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17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17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17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17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17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17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17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17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17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17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17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17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17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17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17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17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17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17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17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17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17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17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17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17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17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17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17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17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17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17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17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17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17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17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17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17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17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17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17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17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17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17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17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17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17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17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17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17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17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17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17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17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17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17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17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17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17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17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17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17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17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17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17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17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17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17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17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17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17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17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17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17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17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17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17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17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17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17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17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17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17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17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17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17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17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17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17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17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17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17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17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4" name="Google Shape;12114;p17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17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17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17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17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17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17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17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17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17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17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17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17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17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17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17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17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17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17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17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17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17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17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17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17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17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17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17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17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17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17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17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17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17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17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17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17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17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17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17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17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17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17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17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17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17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17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17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17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17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17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17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17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17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17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17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17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71" name="Google Shape;12171;p17"/>
          <p:cNvGrpSpPr/>
          <p:nvPr/>
        </p:nvGrpSpPr>
        <p:grpSpPr>
          <a:xfrm rot="10800000">
            <a:off x="-79144" y="-541921"/>
            <a:ext cx="9357872" cy="6281452"/>
            <a:chOff x="235375" y="458950"/>
            <a:chExt cx="7145050" cy="4796100"/>
          </a:xfrm>
        </p:grpSpPr>
        <p:sp>
          <p:nvSpPr>
            <p:cNvPr id="12172" name="Google Shape;12172;p17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17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17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17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17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17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17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17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17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17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17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17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17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17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17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17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17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17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17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17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17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17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17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17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17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17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17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17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17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17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17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17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17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17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17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17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17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17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17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17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17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17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17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17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17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17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17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17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17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17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17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17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17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17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17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17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17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17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17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17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17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17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17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17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17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17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17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17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17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17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17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17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17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17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17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17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17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17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17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17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17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17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17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17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6" name="Google Shape;12256;p17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17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17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17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17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17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17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17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17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17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17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17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17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17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17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17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17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17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17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17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17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17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17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17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17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17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17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17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17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17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17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17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17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17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17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17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17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17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17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17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17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17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17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17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17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17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17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17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17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17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17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17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17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17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17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17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17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17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17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17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17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17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17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17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17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17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17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17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24" name="Google Shape;12324;p17"/>
          <p:cNvGrpSpPr/>
          <p:nvPr/>
        </p:nvGrpSpPr>
        <p:grpSpPr>
          <a:xfrm rot="10800000">
            <a:off x="-128548" y="-503997"/>
            <a:ext cx="9358095" cy="6205603"/>
            <a:chOff x="236675" y="487975"/>
            <a:chExt cx="7144675" cy="4737825"/>
          </a:xfrm>
        </p:grpSpPr>
        <p:sp>
          <p:nvSpPr>
            <p:cNvPr id="12325" name="Google Shape;12325;p17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17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17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17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17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17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17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17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17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17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17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17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17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17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17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17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17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17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17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17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17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17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17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17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17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17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17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17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17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17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17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17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17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17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17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17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17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17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17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17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5" name="Google Shape;12365;p17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17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17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17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17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17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17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17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17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17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17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17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17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17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17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17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17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17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17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17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17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17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7" name="Google Shape;12387;p17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17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17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17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17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17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17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17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5" name="Google Shape;12395;p17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17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17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17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17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17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17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17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17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17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17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17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17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17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17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17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17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17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17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17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17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17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17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17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17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0" name="Google Shape;12420;p17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1" name="Google Shape;12421;p17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17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17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17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17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17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17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17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17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17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17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17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17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17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17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17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17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17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17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17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17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17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17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17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17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46" name="Google Shape;12446;p17"/>
          <p:cNvSpPr txBox="1"/>
          <p:nvPr>
            <p:ph type="title"/>
          </p:nvPr>
        </p:nvSpPr>
        <p:spPr>
          <a:xfrm>
            <a:off x="1622700" y="3490750"/>
            <a:ext cx="5898600" cy="767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 sz="1800"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/>
        </p:txBody>
      </p:sp>
      <p:sp>
        <p:nvSpPr>
          <p:cNvPr id="12447" name="Google Shape;12447;p17"/>
          <p:cNvSpPr txBox="1"/>
          <p:nvPr>
            <p:ph idx="1" type="subTitle"/>
          </p:nvPr>
        </p:nvSpPr>
        <p:spPr>
          <a:xfrm>
            <a:off x="1622700" y="1160625"/>
            <a:ext cx="5898600" cy="219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Montserrat Thin"/>
              <a:buNone/>
              <a:defRPr sz="3000">
                <a:solidFill>
                  <a:schemeClr val="accen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TITLE_ONLY_1">
    <p:spTree>
      <p:nvGrpSpPr>
        <p:cNvPr id="12448" name="Shape 12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49" name="Google Shape;12449;p18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12450" name="Google Shape;12450;p18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18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18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18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4" name="Google Shape;12454;p18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2455" name="Google Shape;12455;p18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18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18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18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18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18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18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18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18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18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18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18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18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18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18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18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18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18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18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18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18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18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18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18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18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18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18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18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18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18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18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18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18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18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18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18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18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18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18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18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18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18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18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18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18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18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18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18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18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18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18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18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18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18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9" name="Google Shape;12509;p18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18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18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18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18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18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18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18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18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18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18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18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18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18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18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18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18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18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18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18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18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18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18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2" name="Google Shape;12532;p18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18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18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18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18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18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18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18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18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18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18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3" name="Google Shape;12543;p18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18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18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18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18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18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18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18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18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18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3" name="Google Shape;12553;p18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18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18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18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18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18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18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18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18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18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18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18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5" name="Google Shape;12565;p18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18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18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18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18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18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18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18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18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18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18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18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18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18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18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18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18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18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18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18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18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18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18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18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18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18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18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18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18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18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18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18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18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18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18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18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18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18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18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18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18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18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18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18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18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18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18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18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18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18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18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18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18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18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18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18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18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18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18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18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18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18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18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18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18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18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18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18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3" name="Google Shape;12633;p18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18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18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18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18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18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18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18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18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18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18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18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18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18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18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18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18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18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18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18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18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18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18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18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18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18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18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18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18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18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18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18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18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18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18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18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18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18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1" name="Google Shape;12671;p18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18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18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18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18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18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18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18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18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18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18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18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18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18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5" name="Google Shape;12685;p18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18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18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18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18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18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18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18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18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18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18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18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18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18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18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18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18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18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18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18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18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18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18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18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18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18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18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18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18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18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18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18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18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18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18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18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18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18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18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18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5" name="Google Shape;12725;p18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18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18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18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18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18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18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18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18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18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18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18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18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18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18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18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18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18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18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18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18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18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18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18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18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18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18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2" name="Google Shape;12752;p18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18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18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18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18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18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18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18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18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18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18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18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18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18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18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18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18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18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18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18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18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18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18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18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18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18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18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18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18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18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18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18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4" name="Google Shape;12784;p18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18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18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18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18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9" name="Google Shape;12789;p18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18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18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18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3" name="Google Shape;12793;p18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4" name="Google Shape;12794;p18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18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18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18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8" name="Google Shape;12798;p18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18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18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1" name="Google Shape;12801;p18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18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18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18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18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6" name="Google Shape;12806;p18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7" name="Google Shape;12807;p18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8" name="Google Shape;12808;p18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18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18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18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18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3" name="Google Shape;12813;p18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4" name="Google Shape;12814;p18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18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18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18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18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18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18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18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18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18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4" name="Google Shape;12824;p18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5" name="Google Shape;12825;p18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6" name="Google Shape;12826;p18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18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18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18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0" name="Google Shape;12830;p18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1" name="Google Shape;12831;p18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18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3" name="Google Shape;12833;p18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4" name="Google Shape;12834;p18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5" name="Google Shape;12835;p18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18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18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8" name="Google Shape;12838;p18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18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18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18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2" name="Google Shape;12842;p18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3" name="Google Shape;12843;p18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4" name="Google Shape;12844;p18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18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18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7" name="Google Shape;12847;p18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8" name="Google Shape;12848;p18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9" name="Google Shape;12849;p18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0" name="Google Shape;12850;p18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1" name="Google Shape;12851;p18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2" name="Google Shape;12852;p18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3" name="Google Shape;12853;p18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18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18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18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7" name="Google Shape;12857;p18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8" name="Google Shape;12858;p18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18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0" name="Google Shape;12860;p18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1" name="Google Shape;12861;p18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2" name="Google Shape;12862;p18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18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18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18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6" name="Google Shape;12866;p18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7" name="Google Shape;12867;p18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8" name="Google Shape;12868;p18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18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18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18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18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18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18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18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18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18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18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18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18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1" name="Google Shape;12881;p18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2" name="Google Shape;12882;p18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3" name="Google Shape;12883;p18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18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18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18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18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18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9" name="Google Shape;12889;p18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18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18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18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18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18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18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6" name="Google Shape;12896;p18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18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18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18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18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18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18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18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18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18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18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18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18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18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18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18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2" name="Google Shape;12912;p18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18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18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18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18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18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18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18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18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18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18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18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18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18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18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18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18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18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18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18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18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18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18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18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18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18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8" name="Google Shape;12938;p18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9" name="Google Shape;12939;p18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18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18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18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3" name="Google Shape;12943;p18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4" name="Google Shape;12944;p18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18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18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18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18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9" name="Google Shape;12949;p18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18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18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2" name="Google Shape;12952;p18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3" name="Google Shape;12953;p18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18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18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18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18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18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18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18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18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18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3" name="Google Shape;12963;p18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4" name="Google Shape;12964;p18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18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18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18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18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18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18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18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18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18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18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18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18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18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18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18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18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18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18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18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18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18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18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18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18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18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18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18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18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18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18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5" name="Google Shape;12995;p18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18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18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18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18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18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18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18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18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18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18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18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18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18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18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18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18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18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18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18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18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18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18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18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18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18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18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18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18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18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18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18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18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18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18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18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18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18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18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18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18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18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18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38" name="Google Shape;13038;p18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3039" name="Google Shape;13039;p18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18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18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18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18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18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18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18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18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18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18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18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18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18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3" name="Google Shape;13053;p18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4" name="Google Shape;13054;p18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18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18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18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18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18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18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18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18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18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18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18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18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18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18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18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18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18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18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18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18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18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18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18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18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18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18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18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18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18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18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18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18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18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18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18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18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18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18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18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18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18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18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18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18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18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18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18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2" name="Google Shape;13102;p18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3" name="Google Shape;13103;p18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18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18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18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7" name="Google Shape;13107;p18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8" name="Google Shape;13108;p18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18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18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18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18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18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18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18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18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18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18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18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18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18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18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18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18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5" name="Google Shape;13125;p18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6" name="Google Shape;13126;p18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18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18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18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18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18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18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18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18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18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18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18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18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18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0" name="Google Shape;13140;p18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18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18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18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18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18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18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18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18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18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18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1" name="Google Shape;13151;p18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18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18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18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18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18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18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18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18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18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18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18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18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18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18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18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18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18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18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18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18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18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18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18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18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18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18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18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18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18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18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18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18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18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18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18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18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18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9" name="Google Shape;13189;p18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0" name="Google Shape;13190;p18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91" name="Google Shape;13191;p18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3192" name="Google Shape;13192;p18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3" name="Google Shape;13193;p18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18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18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18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18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18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18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18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18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18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18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18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18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18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18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18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18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18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1" name="Google Shape;13211;p18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2" name="Google Shape;13212;p18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18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18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18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18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18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18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18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18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18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18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18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18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18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18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18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18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18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18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1" name="Google Shape;13231;p18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2" name="Google Shape;13232;p18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18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18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5" name="Google Shape;13235;p18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6" name="Google Shape;13236;p18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7" name="Google Shape;13237;p18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8" name="Google Shape;13238;p18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18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18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1" name="Google Shape;13241;p18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2" name="Google Shape;13242;p18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3" name="Google Shape;13243;p18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4" name="Google Shape;13244;p18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5" name="Google Shape;13245;p18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6" name="Google Shape;13246;p18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7" name="Google Shape;13247;p18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8" name="Google Shape;13248;p18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9" name="Google Shape;13249;p18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18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18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2" name="Google Shape;13252;p18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3" name="Google Shape;13253;p18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18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5" name="Google Shape;13255;p18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6" name="Google Shape;13256;p18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7" name="Google Shape;13257;p18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18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18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18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18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2" name="Google Shape;13262;p18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18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18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5" name="Google Shape;13265;p18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18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7" name="Google Shape;13267;p18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8" name="Google Shape;13268;p18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18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18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1" name="Google Shape;13271;p18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2" name="Google Shape;13272;p18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18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18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18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18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18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18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18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18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18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2" name="Google Shape;13282;p18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18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18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18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6" name="Google Shape;13286;p18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18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18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18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18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18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18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18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18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18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18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18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18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18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18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18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18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18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18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18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18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18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8" name="Google Shape;13308;p18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9" name="Google Shape;13309;p18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18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18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18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313" name="Google Shape;13313;p18"/>
          <p:cNvSpPr txBox="1"/>
          <p:nvPr>
            <p:ph type="title"/>
          </p:nvPr>
        </p:nvSpPr>
        <p:spPr>
          <a:xfrm>
            <a:off x="713225" y="445025"/>
            <a:ext cx="7717500" cy="134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3314" name="Google Shape;13314;p18"/>
          <p:cNvSpPr txBox="1"/>
          <p:nvPr>
            <p:ph idx="1" type="subTitle"/>
          </p:nvPr>
        </p:nvSpPr>
        <p:spPr>
          <a:xfrm>
            <a:off x="1012000" y="4016050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3315" name="Google Shape;13315;p18"/>
          <p:cNvSpPr txBox="1"/>
          <p:nvPr>
            <p:ph idx="2" type="subTitle"/>
          </p:nvPr>
        </p:nvSpPr>
        <p:spPr>
          <a:xfrm>
            <a:off x="3649800" y="4016050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3316" name="Google Shape;13316;p18"/>
          <p:cNvSpPr txBox="1"/>
          <p:nvPr>
            <p:ph idx="3" type="subTitle"/>
          </p:nvPr>
        </p:nvSpPr>
        <p:spPr>
          <a:xfrm>
            <a:off x="6287600" y="4016050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3317" name="Google Shape;13317;p18"/>
          <p:cNvSpPr txBox="1"/>
          <p:nvPr>
            <p:ph hasCustomPrompt="1" idx="4" type="title"/>
          </p:nvPr>
        </p:nvSpPr>
        <p:spPr>
          <a:xfrm>
            <a:off x="1012000" y="3520150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318" name="Google Shape;13318;p18"/>
          <p:cNvSpPr txBox="1"/>
          <p:nvPr>
            <p:ph hasCustomPrompt="1" idx="5" type="title"/>
          </p:nvPr>
        </p:nvSpPr>
        <p:spPr>
          <a:xfrm>
            <a:off x="3649800" y="3520150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319" name="Google Shape;13319;p18"/>
          <p:cNvSpPr txBox="1"/>
          <p:nvPr>
            <p:ph hasCustomPrompt="1" idx="6" type="title"/>
          </p:nvPr>
        </p:nvSpPr>
        <p:spPr>
          <a:xfrm>
            <a:off x="6287600" y="3520150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 ">
  <p:cSld name="CUSTOM_9">
    <p:spTree>
      <p:nvGrpSpPr>
        <p:cNvPr id="13320" name="Shape 13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1" name="Google Shape;13321;p19"/>
          <p:cNvGrpSpPr/>
          <p:nvPr/>
        </p:nvGrpSpPr>
        <p:grpSpPr>
          <a:xfrm rot="10800000">
            <a:off x="-2000474" y="-391993"/>
            <a:ext cx="11226942" cy="5700535"/>
            <a:chOff x="238125" y="1043475"/>
            <a:chExt cx="7142275" cy="3626525"/>
          </a:xfrm>
        </p:grpSpPr>
        <p:sp>
          <p:nvSpPr>
            <p:cNvPr id="13322" name="Google Shape;13322;p19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19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19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19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26" name="Google Shape;13326;p19"/>
          <p:cNvGrpSpPr/>
          <p:nvPr/>
        </p:nvGrpSpPr>
        <p:grpSpPr>
          <a:xfrm flipH="1" rot="10800000"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3327" name="Google Shape;13327;p19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19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19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19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19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19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19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19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19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19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19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19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19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19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19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19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19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19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19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19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19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19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19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0" name="Google Shape;13350;p19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1" name="Google Shape;13351;p19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19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19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19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5" name="Google Shape;13355;p19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6" name="Google Shape;13356;p19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7" name="Google Shape;13357;p19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8" name="Google Shape;13358;p19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9" name="Google Shape;13359;p19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0" name="Google Shape;13360;p19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1" name="Google Shape;13361;p19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19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3" name="Google Shape;13363;p19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4" name="Google Shape;13364;p19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5" name="Google Shape;13365;p19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6" name="Google Shape;13366;p19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19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8" name="Google Shape;13368;p19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9" name="Google Shape;13369;p19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0" name="Google Shape;13370;p19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19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2" name="Google Shape;13372;p19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3" name="Google Shape;13373;p19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19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19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19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19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8" name="Google Shape;13378;p19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9" name="Google Shape;13379;p19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19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19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19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3" name="Google Shape;13383;p19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4" name="Google Shape;13384;p19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19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19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19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19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9" name="Google Shape;13389;p19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0" name="Google Shape;13390;p19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1" name="Google Shape;13391;p19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19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19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19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19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19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7" name="Google Shape;13397;p19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8" name="Google Shape;13398;p19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19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19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19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19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19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4" name="Google Shape;13404;p19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5" name="Google Shape;13405;p19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6" name="Google Shape;13406;p19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7" name="Google Shape;13407;p19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8" name="Google Shape;13408;p19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9" name="Google Shape;13409;p19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0" name="Google Shape;13410;p19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1" name="Google Shape;13411;p19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2" name="Google Shape;13412;p19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3" name="Google Shape;13413;p19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4" name="Google Shape;13414;p19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5" name="Google Shape;13415;p19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6" name="Google Shape;13416;p19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7" name="Google Shape;13417;p19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8" name="Google Shape;13418;p19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9" name="Google Shape;13419;p19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0" name="Google Shape;13420;p19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1" name="Google Shape;13421;p19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2" name="Google Shape;13422;p19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3" name="Google Shape;13423;p19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4" name="Google Shape;13424;p19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5" name="Google Shape;13425;p19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6" name="Google Shape;13426;p19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7" name="Google Shape;13427;p19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8" name="Google Shape;13428;p19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9" name="Google Shape;13429;p19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0" name="Google Shape;13430;p19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1" name="Google Shape;13431;p19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2" name="Google Shape;13432;p19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3" name="Google Shape;13433;p19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4" name="Google Shape;13434;p19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5" name="Google Shape;13435;p19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6" name="Google Shape;13436;p19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7" name="Google Shape;13437;p19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8" name="Google Shape;13438;p19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9" name="Google Shape;13439;p19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0" name="Google Shape;13440;p19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1" name="Google Shape;13441;p19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2" name="Google Shape;13442;p19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3" name="Google Shape;13443;p19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4" name="Google Shape;13444;p19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5" name="Google Shape;13445;p19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6" name="Google Shape;13446;p19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7" name="Google Shape;13447;p19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8" name="Google Shape;13448;p19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9" name="Google Shape;13449;p19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0" name="Google Shape;13450;p19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1" name="Google Shape;13451;p19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2" name="Google Shape;13452;p19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3" name="Google Shape;13453;p19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4" name="Google Shape;13454;p19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5" name="Google Shape;13455;p19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6" name="Google Shape;13456;p19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7" name="Google Shape;13457;p19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8" name="Google Shape;13458;p19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9" name="Google Shape;13459;p19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0" name="Google Shape;13460;p19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1" name="Google Shape;13461;p19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2" name="Google Shape;13462;p19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3" name="Google Shape;13463;p19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4" name="Google Shape;13464;p19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5" name="Google Shape;13465;p19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6" name="Google Shape;13466;p19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7" name="Google Shape;13467;p19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8" name="Google Shape;13468;p19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9" name="Google Shape;13469;p19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0" name="Google Shape;13470;p19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1" name="Google Shape;13471;p19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2" name="Google Shape;13472;p19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3" name="Google Shape;13473;p19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4" name="Google Shape;13474;p19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5" name="Google Shape;13475;p19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6" name="Google Shape;13476;p19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7" name="Google Shape;13477;p19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8" name="Google Shape;13478;p19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9" name="Google Shape;13479;p19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0" name="Google Shape;13480;p19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1" name="Google Shape;13481;p19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2" name="Google Shape;13482;p19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3" name="Google Shape;13483;p19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4" name="Google Shape;13484;p19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5" name="Google Shape;13485;p19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6" name="Google Shape;13486;p19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7" name="Google Shape;13487;p19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8" name="Google Shape;13488;p19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9" name="Google Shape;13489;p19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0" name="Google Shape;13490;p19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1" name="Google Shape;13491;p19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2" name="Google Shape;13492;p19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3" name="Google Shape;13493;p19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4" name="Google Shape;13494;p19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5" name="Google Shape;13495;p19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6" name="Google Shape;13496;p19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7" name="Google Shape;13497;p19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8" name="Google Shape;13498;p19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9" name="Google Shape;13499;p19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0" name="Google Shape;13500;p19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1" name="Google Shape;13501;p19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2" name="Google Shape;13502;p19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3" name="Google Shape;13503;p19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4" name="Google Shape;13504;p19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5" name="Google Shape;13505;p19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6" name="Google Shape;13506;p19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7" name="Google Shape;13507;p19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8" name="Google Shape;13508;p19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9" name="Google Shape;13509;p19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0" name="Google Shape;13510;p19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1" name="Google Shape;13511;p19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2" name="Google Shape;13512;p19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3" name="Google Shape;13513;p19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4" name="Google Shape;13514;p19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5" name="Google Shape;13515;p19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6" name="Google Shape;13516;p19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7" name="Google Shape;13517;p19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8" name="Google Shape;13518;p19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9" name="Google Shape;13519;p19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0" name="Google Shape;13520;p19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1" name="Google Shape;13521;p19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2" name="Google Shape;13522;p19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3" name="Google Shape;13523;p19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4" name="Google Shape;13524;p19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5" name="Google Shape;13525;p19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6" name="Google Shape;13526;p19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7" name="Google Shape;13527;p19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8" name="Google Shape;13528;p19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9" name="Google Shape;13529;p19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0" name="Google Shape;13530;p19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1" name="Google Shape;13531;p19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2" name="Google Shape;13532;p19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3" name="Google Shape;13533;p19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4" name="Google Shape;13534;p19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5" name="Google Shape;13535;p19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6" name="Google Shape;13536;p19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7" name="Google Shape;13537;p19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8" name="Google Shape;13538;p19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9" name="Google Shape;13539;p19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0" name="Google Shape;13540;p19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1" name="Google Shape;13541;p19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2" name="Google Shape;13542;p19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3" name="Google Shape;13543;p19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4" name="Google Shape;13544;p19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5" name="Google Shape;13545;p19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6" name="Google Shape;13546;p19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7" name="Google Shape;13547;p19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8" name="Google Shape;13548;p19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9" name="Google Shape;13549;p19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0" name="Google Shape;13550;p19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1" name="Google Shape;13551;p19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2" name="Google Shape;13552;p19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3" name="Google Shape;13553;p19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4" name="Google Shape;13554;p19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5" name="Google Shape;13555;p19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6" name="Google Shape;13556;p19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7" name="Google Shape;13557;p19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8" name="Google Shape;13558;p19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9" name="Google Shape;13559;p19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0" name="Google Shape;13560;p19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1" name="Google Shape;13561;p19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2" name="Google Shape;13562;p19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3" name="Google Shape;13563;p19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4" name="Google Shape;13564;p19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5" name="Google Shape;13565;p19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6" name="Google Shape;13566;p19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7" name="Google Shape;13567;p19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8" name="Google Shape;13568;p19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9" name="Google Shape;13569;p19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0" name="Google Shape;13570;p19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1" name="Google Shape;13571;p19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2" name="Google Shape;13572;p19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3" name="Google Shape;13573;p19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4" name="Google Shape;13574;p19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5" name="Google Shape;13575;p19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6" name="Google Shape;13576;p19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7" name="Google Shape;13577;p19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8" name="Google Shape;13578;p19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9" name="Google Shape;13579;p19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0" name="Google Shape;13580;p19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1" name="Google Shape;13581;p19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2" name="Google Shape;13582;p19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3" name="Google Shape;13583;p19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4" name="Google Shape;13584;p19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5" name="Google Shape;13585;p19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6" name="Google Shape;13586;p19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7" name="Google Shape;13587;p19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8" name="Google Shape;13588;p19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9" name="Google Shape;13589;p19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0" name="Google Shape;13590;p19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1" name="Google Shape;13591;p19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2" name="Google Shape;13592;p19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3" name="Google Shape;13593;p19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4" name="Google Shape;13594;p19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5" name="Google Shape;13595;p19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6" name="Google Shape;13596;p19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7" name="Google Shape;13597;p19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8" name="Google Shape;13598;p19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9" name="Google Shape;13599;p19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0" name="Google Shape;13600;p19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1" name="Google Shape;13601;p19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2" name="Google Shape;13602;p19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3" name="Google Shape;13603;p19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4" name="Google Shape;13604;p19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5" name="Google Shape;13605;p19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6" name="Google Shape;13606;p19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7" name="Google Shape;13607;p19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8" name="Google Shape;13608;p19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9" name="Google Shape;13609;p19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0" name="Google Shape;13610;p19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1" name="Google Shape;13611;p19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2" name="Google Shape;13612;p19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3" name="Google Shape;13613;p19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4" name="Google Shape;13614;p19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19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6" name="Google Shape;13616;p19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7" name="Google Shape;13617;p19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19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19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19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19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19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19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4" name="Google Shape;13624;p19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5" name="Google Shape;13625;p19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6" name="Google Shape;13626;p19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7" name="Google Shape;13627;p19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8" name="Google Shape;13628;p19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9" name="Google Shape;13629;p19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0" name="Google Shape;13630;p19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1" name="Google Shape;13631;p19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2" name="Google Shape;13632;p19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3" name="Google Shape;13633;p19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4" name="Google Shape;13634;p19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5" name="Google Shape;13635;p19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6" name="Google Shape;13636;p19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7" name="Google Shape;13637;p19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19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19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19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19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19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19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19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19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19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19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19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19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0" name="Google Shape;13650;p19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1" name="Google Shape;13651;p19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2" name="Google Shape;13652;p19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3" name="Google Shape;13653;p19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4" name="Google Shape;13654;p19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5" name="Google Shape;13655;p19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6" name="Google Shape;13656;p19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7" name="Google Shape;13657;p19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8" name="Google Shape;13658;p19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9" name="Google Shape;13659;p19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0" name="Google Shape;13660;p19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1" name="Google Shape;13661;p19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2" name="Google Shape;13662;p19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3" name="Google Shape;13663;p19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4" name="Google Shape;13664;p19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5" name="Google Shape;13665;p19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6" name="Google Shape;13666;p19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7" name="Google Shape;13667;p19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8" name="Google Shape;13668;p19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9" name="Google Shape;13669;p19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0" name="Google Shape;13670;p19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1" name="Google Shape;13671;p19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2" name="Google Shape;13672;p19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3" name="Google Shape;13673;p19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4" name="Google Shape;13674;p19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5" name="Google Shape;13675;p19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6" name="Google Shape;13676;p19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7" name="Google Shape;13677;p19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19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19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19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19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19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19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19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19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6" name="Google Shape;13686;p19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7" name="Google Shape;13687;p19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19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9" name="Google Shape;13689;p19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0" name="Google Shape;13690;p19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1" name="Google Shape;13691;p19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2" name="Google Shape;13692;p19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3" name="Google Shape;13693;p19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4" name="Google Shape;13694;p19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5" name="Google Shape;13695;p19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6" name="Google Shape;13696;p19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7" name="Google Shape;13697;p19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8" name="Google Shape;13698;p19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9" name="Google Shape;13699;p19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19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1" name="Google Shape;13701;p19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2" name="Google Shape;13702;p19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19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19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19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19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19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19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19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19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19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19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19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19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19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19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19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8" name="Google Shape;13718;p19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9" name="Google Shape;13719;p19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0" name="Google Shape;13720;p19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19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19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19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19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19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19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19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19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19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0" name="Google Shape;13730;p19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1" name="Google Shape;13731;p19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19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19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19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19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19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19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19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19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19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1" name="Google Shape;13741;p19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2" name="Google Shape;13742;p19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19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19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19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19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19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19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19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19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1" name="Google Shape;13751;p19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2" name="Google Shape;13752;p19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19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4" name="Google Shape;13754;p19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5" name="Google Shape;13755;p19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6" name="Google Shape;13756;p19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7" name="Google Shape;13757;p19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8" name="Google Shape;13758;p19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9" name="Google Shape;13759;p19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0" name="Google Shape;13760;p19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1" name="Google Shape;13761;p19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2" name="Google Shape;13762;p19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3" name="Google Shape;13763;p19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4" name="Google Shape;13764;p19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5" name="Google Shape;13765;p19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6" name="Google Shape;13766;p19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7" name="Google Shape;13767;p19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8" name="Google Shape;13768;p19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9" name="Google Shape;13769;p19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0" name="Google Shape;13770;p19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1" name="Google Shape;13771;p19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2" name="Google Shape;13772;p19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3" name="Google Shape;13773;p19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4" name="Google Shape;13774;p19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5" name="Google Shape;13775;p19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6" name="Google Shape;13776;p19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7" name="Google Shape;13777;p19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8" name="Google Shape;13778;p19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9" name="Google Shape;13779;p19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0" name="Google Shape;13780;p19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1" name="Google Shape;13781;p19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2" name="Google Shape;13782;p19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3" name="Google Shape;13783;p19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4" name="Google Shape;13784;p19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5" name="Google Shape;13785;p19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6" name="Google Shape;13786;p19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7" name="Google Shape;13787;p19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8" name="Google Shape;13788;p19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9" name="Google Shape;13789;p19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0" name="Google Shape;13790;p19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1" name="Google Shape;13791;p19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2" name="Google Shape;13792;p19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3" name="Google Shape;13793;p19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4" name="Google Shape;13794;p19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5" name="Google Shape;13795;p19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6" name="Google Shape;13796;p19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7" name="Google Shape;13797;p19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8" name="Google Shape;13798;p19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9" name="Google Shape;13799;p19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0" name="Google Shape;13800;p19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1" name="Google Shape;13801;p19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2" name="Google Shape;13802;p19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3" name="Google Shape;13803;p19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4" name="Google Shape;13804;p19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5" name="Google Shape;13805;p19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6" name="Google Shape;13806;p19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7" name="Google Shape;13807;p19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8" name="Google Shape;13808;p19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9" name="Google Shape;13809;p19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0" name="Google Shape;13810;p19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1" name="Google Shape;13811;p19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2" name="Google Shape;13812;p19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3" name="Google Shape;13813;p19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4" name="Google Shape;13814;p19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5" name="Google Shape;13815;p19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6" name="Google Shape;13816;p19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7" name="Google Shape;13817;p19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8" name="Google Shape;13818;p19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9" name="Google Shape;13819;p19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0" name="Google Shape;13820;p19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1" name="Google Shape;13821;p19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2" name="Google Shape;13822;p19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3" name="Google Shape;13823;p19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4" name="Google Shape;13824;p19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5" name="Google Shape;13825;p19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6" name="Google Shape;13826;p19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7" name="Google Shape;13827;p19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8" name="Google Shape;13828;p19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9" name="Google Shape;13829;p19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0" name="Google Shape;13830;p19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1" name="Google Shape;13831;p19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2" name="Google Shape;13832;p19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3" name="Google Shape;13833;p19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4" name="Google Shape;13834;p19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5" name="Google Shape;13835;p19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6" name="Google Shape;13836;p19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7" name="Google Shape;13837;p19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8" name="Google Shape;13838;p19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9" name="Google Shape;13839;p19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0" name="Google Shape;13840;p19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1" name="Google Shape;13841;p19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2" name="Google Shape;13842;p19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3" name="Google Shape;13843;p19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4" name="Google Shape;13844;p19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5" name="Google Shape;13845;p19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6" name="Google Shape;13846;p19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7" name="Google Shape;13847;p19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8" name="Google Shape;13848;p19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9" name="Google Shape;13849;p19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0" name="Google Shape;13850;p19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1" name="Google Shape;13851;p19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2" name="Google Shape;13852;p19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3" name="Google Shape;13853;p19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4" name="Google Shape;13854;p19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5" name="Google Shape;13855;p19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6" name="Google Shape;13856;p19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7" name="Google Shape;13857;p19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8" name="Google Shape;13858;p19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9" name="Google Shape;13859;p19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0" name="Google Shape;13860;p19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1" name="Google Shape;13861;p19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2" name="Google Shape;13862;p19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3" name="Google Shape;13863;p19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4" name="Google Shape;13864;p19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5" name="Google Shape;13865;p19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6" name="Google Shape;13866;p19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7" name="Google Shape;13867;p19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8" name="Google Shape;13868;p19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9" name="Google Shape;13869;p19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0" name="Google Shape;13870;p19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1" name="Google Shape;13871;p19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2" name="Google Shape;13872;p19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3" name="Google Shape;13873;p19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4" name="Google Shape;13874;p19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5" name="Google Shape;13875;p19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6" name="Google Shape;13876;p19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7" name="Google Shape;13877;p19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8" name="Google Shape;13878;p19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9" name="Google Shape;13879;p19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0" name="Google Shape;13880;p19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1" name="Google Shape;13881;p19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2" name="Google Shape;13882;p19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3" name="Google Shape;13883;p19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4" name="Google Shape;13884;p19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5" name="Google Shape;13885;p19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6" name="Google Shape;13886;p19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7" name="Google Shape;13887;p19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8" name="Google Shape;13888;p19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9" name="Google Shape;13889;p19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0" name="Google Shape;13890;p19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1" name="Google Shape;13891;p19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2" name="Google Shape;13892;p19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3" name="Google Shape;13893;p19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4" name="Google Shape;13894;p19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5" name="Google Shape;13895;p19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6" name="Google Shape;13896;p19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7" name="Google Shape;13897;p19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8" name="Google Shape;13898;p19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9" name="Google Shape;13899;p19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0" name="Google Shape;13900;p19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1" name="Google Shape;13901;p19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2" name="Google Shape;13902;p19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3" name="Google Shape;13903;p19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4" name="Google Shape;13904;p19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5" name="Google Shape;13905;p19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6" name="Google Shape;13906;p19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7" name="Google Shape;13907;p19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8" name="Google Shape;13908;p19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9" name="Google Shape;13909;p19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10" name="Google Shape;13910;p19"/>
          <p:cNvGrpSpPr/>
          <p:nvPr/>
        </p:nvGrpSpPr>
        <p:grpSpPr>
          <a:xfrm flipH="1" rot="10800000">
            <a:off x="-128548" y="-541921"/>
            <a:ext cx="9357872" cy="6281452"/>
            <a:chOff x="235375" y="458950"/>
            <a:chExt cx="7145050" cy="4796100"/>
          </a:xfrm>
        </p:grpSpPr>
        <p:sp>
          <p:nvSpPr>
            <p:cNvPr id="13911" name="Google Shape;13911;p19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2" name="Google Shape;13912;p19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3" name="Google Shape;13913;p19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4" name="Google Shape;13914;p19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5" name="Google Shape;13915;p19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6" name="Google Shape;13916;p19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7" name="Google Shape;13917;p19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8" name="Google Shape;13918;p19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9" name="Google Shape;13919;p19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0" name="Google Shape;13920;p19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1" name="Google Shape;13921;p19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2" name="Google Shape;13922;p19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3" name="Google Shape;13923;p19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4" name="Google Shape;13924;p19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5" name="Google Shape;13925;p19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6" name="Google Shape;13926;p19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7" name="Google Shape;13927;p19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8" name="Google Shape;13928;p19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9" name="Google Shape;13929;p19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0" name="Google Shape;13930;p19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1" name="Google Shape;13931;p19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2" name="Google Shape;13932;p19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3" name="Google Shape;13933;p19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4" name="Google Shape;13934;p19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5" name="Google Shape;13935;p19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6" name="Google Shape;13936;p19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7" name="Google Shape;13937;p19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8" name="Google Shape;13938;p19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9" name="Google Shape;13939;p19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0" name="Google Shape;13940;p19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1" name="Google Shape;13941;p19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2" name="Google Shape;13942;p19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3" name="Google Shape;13943;p19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4" name="Google Shape;13944;p19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5" name="Google Shape;13945;p19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6" name="Google Shape;13946;p19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7" name="Google Shape;13947;p19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8" name="Google Shape;13948;p19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9" name="Google Shape;13949;p19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0" name="Google Shape;13950;p19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1" name="Google Shape;13951;p19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2" name="Google Shape;13952;p19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3" name="Google Shape;13953;p19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4" name="Google Shape;13954;p19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5" name="Google Shape;13955;p19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6" name="Google Shape;13956;p19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7" name="Google Shape;13957;p19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8" name="Google Shape;13958;p19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9" name="Google Shape;13959;p19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0" name="Google Shape;13960;p19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1" name="Google Shape;13961;p19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2" name="Google Shape;13962;p19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3" name="Google Shape;13963;p19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4" name="Google Shape;13964;p19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5" name="Google Shape;13965;p19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6" name="Google Shape;13966;p19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7" name="Google Shape;13967;p19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8" name="Google Shape;13968;p19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9" name="Google Shape;13969;p19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0" name="Google Shape;13970;p19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1" name="Google Shape;13971;p19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2" name="Google Shape;13972;p19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3" name="Google Shape;13973;p19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4" name="Google Shape;13974;p19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5" name="Google Shape;13975;p19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6" name="Google Shape;13976;p19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7" name="Google Shape;13977;p19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8" name="Google Shape;13978;p19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9" name="Google Shape;13979;p19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0" name="Google Shape;13980;p19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1" name="Google Shape;13981;p19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2" name="Google Shape;13982;p19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3" name="Google Shape;13983;p19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4" name="Google Shape;13984;p19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5" name="Google Shape;13985;p19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6" name="Google Shape;13986;p19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7" name="Google Shape;13987;p19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8" name="Google Shape;13988;p19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9" name="Google Shape;13989;p19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0" name="Google Shape;13990;p19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1" name="Google Shape;13991;p19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2" name="Google Shape;13992;p19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3" name="Google Shape;13993;p19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4" name="Google Shape;13994;p19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5" name="Google Shape;13995;p19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6" name="Google Shape;13996;p19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7" name="Google Shape;13997;p19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8" name="Google Shape;13998;p19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9" name="Google Shape;13999;p19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0" name="Google Shape;14000;p19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1" name="Google Shape;14001;p19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2" name="Google Shape;14002;p19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3" name="Google Shape;14003;p19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4" name="Google Shape;14004;p19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5" name="Google Shape;14005;p19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6" name="Google Shape;14006;p19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7" name="Google Shape;14007;p19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8" name="Google Shape;14008;p19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9" name="Google Shape;14009;p19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0" name="Google Shape;14010;p19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1" name="Google Shape;14011;p19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2" name="Google Shape;14012;p19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3" name="Google Shape;14013;p19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4" name="Google Shape;14014;p19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5" name="Google Shape;14015;p19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6" name="Google Shape;14016;p19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7" name="Google Shape;14017;p19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8" name="Google Shape;14018;p19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9" name="Google Shape;14019;p19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0" name="Google Shape;14020;p19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1" name="Google Shape;14021;p19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2" name="Google Shape;14022;p19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3" name="Google Shape;14023;p19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4" name="Google Shape;14024;p19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5" name="Google Shape;14025;p19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6" name="Google Shape;14026;p19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7" name="Google Shape;14027;p19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8" name="Google Shape;14028;p19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9" name="Google Shape;14029;p19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0" name="Google Shape;14030;p19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1" name="Google Shape;14031;p19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2" name="Google Shape;14032;p19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3" name="Google Shape;14033;p19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4" name="Google Shape;14034;p19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5" name="Google Shape;14035;p19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6" name="Google Shape;14036;p19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7" name="Google Shape;14037;p19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8" name="Google Shape;14038;p19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9" name="Google Shape;14039;p19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0" name="Google Shape;14040;p19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1" name="Google Shape;14041;p19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2" name="Google Shape;14042;p19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3" name="Google Shape;14043;p19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4" name="Google Shape;14044;p19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5" name="Google Shape;14045;p19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6" name="Google Shape;14046;p19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7" name="Google Shape;14047;p19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8" name="Google Shape;14048;p19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9" name="Google Shape;14049;p19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0" name="Google Shape;14050;p19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1" name="Google Shape;14051;p19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2" name="Google Shape;14052;p19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3" name="Google Shape;14053;p19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4" name="Google Shape;14054;p19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5" name="Google Shape;14055;p19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6" name="Google Shape;14056;p19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7" name="Google Shape;14057;p19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8" name="Google Shape;14058;p19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9" name="Google Shape;14059;p19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0" name="Google Shape;14060;p19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1" name="Google Shape;14061;p19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2" name="Google Shape;14062;p19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63" name="Google Shape;14063;p19"/>
          <p:cNvGrpSpPr/>
          <p:nvPr/>
        </p:nvGrpSpPr>
        <p:grpSpPr>
          <a:xfrm flipH="1" rot="10800000">
            <a:off x="-79368" y="-503997"/>
            <a:ext cx="9358095" cy="6205603"/>
            <a:chOff x="236675" y="487975"/>
            <a:chExt cx="7144675" cy="4737825"/>
          </a:xfrm>
        </p:grpSpPr>
        <p:sp>
          <p:nvSpPr>
            <p:cNvPr id="14064" name="Google Shape;14064;p19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5" name="Google Shape;14065;p19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6" name="Google Shape;14066;p19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7" name="Google Shape;14067;p19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8" name="Google Shape;14068;p19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9" name="Google Shape;14069;p19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0" name="Google Shape;14070;p19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1" name="Google Shape;14071;p19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2" name="Google Shape;14072;p19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3" name="Google Shape;14073;p19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4" name="Google Shape;14074;p19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5" name="Google Shape;14075;p19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6" name="Google Shape;14076;p19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7" name="Google Shape;14077;p19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8" name="Google Shape;14078;p19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9" name="Google Shape;14079;p19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0" name="Google Shape;14080;p19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1" name="Google Shape;14081;p19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2" name="Google Shape;14082;p19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3" name="Google Shape;14083;p19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4" name="Google Shape;14084;p19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5" name="Google Shape;14085;p19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6" name="Google Shape;14086;p19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7" name="Google Shape;14087;p19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8" name="Google Shape;14088;p19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9" name="Google Shape;14089;p19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0" name="Google Shape;14090;p19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1" name="Google Shape;14091;p19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2" name="Google Shape;14092;p19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3" name="Google Shape;14093;p19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4" name="Google Shape;14094;p19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5" name="Google Shape;14095;p19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6" name="Google Shape;14096;p19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7" name="Google Shape;14097;p19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8" name="Google Shape;14098;p19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9" name="Google Shape;14099;p19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0" name="Google Shape;14100;p19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1" name="Google Shape;14101;p19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2" name="Google Shape;14102;p19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3" name="Google Shape;14103;p19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4" name="Google Shape;14104;p19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5" name="Google Shape;14105;p19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6" name="Google Shape;14106;p19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7" name="Google Shape;14107;p19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8" name="Google Shape;14108;p19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9" name="Google Shape;14109;p19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0" name="Google Shape;14110;p19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1" name="Google Shape;14111;p19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2" name="Google Shape;14112;p19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3" name="Google Shape;14113;p19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4" name="Google Shape;14114;p19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5" name="Google Shape;14115;p19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6" name="Google Shape;14116;p19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7" name="Google Shape;14117;p19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8" name="Google Shape;14118;p19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9" name="Google Shape;14119;p19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0" name="Google Shape;14120;p19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1" name="Google Shape;14121;p19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2" name="Google Shape;14122;p19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3" name="Google Shape;14123;p19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4" name="Google Shape;14124;p19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5" name="Google Shape;14125;p19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6" name="Google Shape;14126;p19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7" name="Google Shape;14127;p19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8" name="Google Shape;14128;p19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9" name="Google Shape;14129;p19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0" name="Google Shape;14130;p19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1" name="Google Shape;14131;p19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2" name="Google Shape;14132;p19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3" name="Google Shape;14133;p19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4" name="Google Shape;14134;p19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5" name="Google Shape;14135;p19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6" name="Google Shape;14136;p19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7" name="Google Shape;14137;p19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8" name="Google Shape;14138;p19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9" name="Google Shape;14139;p19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0" name="Google Shape;14140;p19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1" name="Google Shape;14141;p19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2" name="Google Shape;14142;p19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3" name="Google Shape;14143;p19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4" name="Google Shape;14144;p19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5" name="Google Shape;14145;p19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6" name="Google Shape;14146;p19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7" name="Google Shape;14147;p19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8" name="Google Shape;14148;p19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9" name="Google Shape;14149;p19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0" name="Google Shape;14150;p19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1" name="Google Shape;14151;p19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2" name="Google Shape;14152;p19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3" name="Google Shape;14153;p19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4" name="Google Shape;14154;p19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5" name="Google Shape;14155;p19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6" name="Google Shape;14156;p19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7" name="Google Shape;14157;p19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8" name="Google Shape;14158;p19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9" name="Google Shape;14159;p19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0" name="Google Shape;14160;p19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1" name="Google Shape;14161;p19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2" name="Google Shape;14162;p19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3" name="Google Shape;14163;p19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4" name="Google Shape;14164;p19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5" name="Google Shape;14165;p19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6" name="Google Shape;14166;p19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7" name="Google Shape;14167;p19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8" name="Google Shape;14168;p19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9" name="Google Shape;14169;p19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0" name="Google Shape;14170;p19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1" name="Google Shape;14171;p19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2" name="Google Shape;14172;p19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3" name="Google Shape;14173;p19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4" name="Google Shape;14174;p19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5" name="Google Shape;14175;p19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6" name="Google Shape;14176;p19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7" name="Google Shape;14177;p19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8" name="Google Shape;14178;p19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9" name="Google Shape;14179;p19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0" name="Google Shape;14180;p19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1" name="Google Shape;14181;p19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2" name="Google Shape;14182;p19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3" name="Google Shape;14183;p19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4" name="Google Shape;14184;p19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185" name="Google Shape;14185;p19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4186" name="Google Shape;14186;p19"/>
          <p:cNvSpPr txBox="1"/>
          <p:nvPr>
            <p:ph idx="1" type="subTitle"/>
          </p:nvPr>
        </p:nvSpPr>
        <p:spPr>
          <a:xfrm>
            <a:off x="721775" y="3729275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4187" name="Google Shape;14187;p19"/>
          <p:cNvSpPr txBox="1"/>
          <p:nvPr>
            <p:ph idx="2" type="subTitle"/>
          </p:nvPr>
        </p:nvSpPr>
        <p:spPr>
          <a:xfrm>
            <a:off x="2673775" y="3729275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4188" name="Google Shape;14188;p19"/>
          <p:cNvSpPr txBox="1"/>
          <p:nvPr>
            <p:ph idx="3" type="subTitle"/>
          </p:nvPr>
        </p:nvSpPr>
        <p:spPr>
          <a:xfrm>
            <a:off x="4625775" y="3729275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4189" name="Google Shape;14189;p19"/>
          <p:cNvSpPr txBox="1"/>
          <p:nvPr>
            <p:ph hasCustomPrompt="1" idx="4" type="title"/>
          </p:nvPr>
        </p:nvSpPr>
        <p:spPr>
          <a:xfrm>
            <a:off x="721775" y="3233375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190" name="Google Shape;14190;p19"/>
          <p:cNvSpPr txBox="1"/>
          <p:nvPr>
            <p:ph hasCustomPrompt="1" idx="5" type="title"/>
          </p:nvPr>
        </p:nvSpPr>
        <p:spPr>
          <a:xfrm>
            <a:off x="2673775" y="3233375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191" name="Google Shape;14191;p19"/>
          <p:cNvSpPr txBox="1"/>
          <p:nvPr>
            <p:ph hasCustomPrompt="1" idx="6" type="title"/>
          </p:nvPr>
        </p:nvSpPr>
        <p:spPr>
          <a:xfrm>
            <a:off x="4625775" y="3233375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192" name="Google Shape;14192;p19"/>
          <p:cNvSpPr txBox="1"/>
          <p:nvPr>
            <p:ph idx="7" type="subTitle"/>
          </p:nvPr>
        </p:nvSpPr>
        <p:spPr>
          <a:xfrm>
            <a:off x="6577775" y="3729275"/>
            <a:ext cx="1844400" cy="43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4193" name="Google Shape;14193;p19"/>
          <p:cNvSpPr txBox="1"/>
          <p:nvPr>
            <p:ph hasCustomPrompt="1" idx="8" type="title"/>
          </p:nvPr>
        </p:nvSpPr>
        <p:spPr>
          <a:xfrm>
            <a:off x="6577775" y="3233375"/>
            <a:ext cx="1844400" cy="572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design ">
  <p:cSld name="TITLE_ONLY_1_1">
    <p:spTree>
      <p:nvGrpSpPr>
        <p:cNvPr id="14194" name="Shape 14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95" name="Google Shape;14195;p20"/>
          <p:cNvGrpSpPr/>
          <p:nvPr/>
        </p:nvGrpSpPr>
        <p:grpSpPr>
          <a:xfrm rot="10800000">
            <a:off x="-2000474" y="-391993"/>
            <a:ext cx="11226942" cy="5700535"/>
            <a:chOff x="238125" y="1043475"/>
            <a:chExt cx="7142275" cy="3626525"/>
          </a:xfrm>
        </p:grpSpPr>
        <p:sp>
          <p:nvSpPr>
            <p:cNvPr id="14196" name="Google Shape;14196;p20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7" name="Google Shape;14197;p20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8" name="Google Shape;14198;p20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9" name="Google Shape;14199;p20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200" name="Google Shape;14200;p20"/>
          <p:cNvGrpSpPr/>
          <p:nvPr/>
        </p:nvGrpSpPr>
        <p:grpSpPr>
          <a:xfrm flipH="1" rot="10800000"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4201" name="Google Shape;14201;p20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2" name="Google Shape;14202;p20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3" name="Google Shape;14203;p20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4" name="Google Shape;14204;p20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5" name="Google Shape;14205;p20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6" name="Google Shape;14206;p20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7" name="Google Shape;14207;p20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8" name="Google Shape;14208;p20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9" name="Google Shape;14209;p20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0" name="Google Shape;14210;p20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1" name="Google Shape;14211;p20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2" name="Google Shape;14212;p20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3" name="Google Shape;14213;p20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4" name="Google Shape;14214;p20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5" name="Google Shape;14215;p20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6" name="Google Shape;14216;p20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7" name="Google Shape;14217;p20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8" name="Google Shape;14218;p20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9" name="Google Shape;14219;p20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0" name="Google Shape;14220;p20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1" name="Google Shape;14221;p20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2" name="Google Shape;14222;p20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3" name="Google Shape;14223;p20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4" name="Google Shape;14224;p20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5" name="Google Shape;14225;p20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6" name="Google Shape;14226;p20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7" name="Google Shape;14227;p20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8" name="Google Shape;14228;p20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9" name="Google Shape;14229;p20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0" name="Google Shape;14230;p20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1" name="Google Shape;14231;p20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2" name="Google Shape;14232;p20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3" name="Google Shape;14233;p20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4" name="Google Shape;14234;p20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5" name="Google Shape;14235;p20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6" name="Google Shape;14236;p20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7" name="Google Shape;14237;p20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8" name="Google Shape;14238;p20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9" name="Google Shape;14239;p20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0" name="Google Shape;14240;p20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1" name="Google Shape;14241;p20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2" name="Google Shape;14242;p20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3" name="Google Shape;14243;p20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4" name="Google Shape;14244;p20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5" name="Google Shape;14245;p20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6" name="Google Shape;14246;p20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7" name="Google Shape;14247;p20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8" name="Google Shape;14248;p20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9" name="Google Shape;14249;p20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0" name="Google Shape;14250;p20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1" name="Google Shape;14251;p20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2" name="Google Shape;14252;p20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3" name="Google Shape;14253;p20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4" name="Google Shape;14254;p20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5" name="Google Shape;14255;p20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6" name="Google Shape;14256;p20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7" name="Google Shape;14257;p20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8" name="Google Shape;14258;p20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9" name="Google Shape;14259;p20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0" name="Google Shape;14260;p20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1" name="Google Shape;14261;p20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2" name="Google Shape;14262;p20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3" name="Google Shape;14263;p20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4" name="Google Shape;14264;p20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5" name="Google Shape;14265;p20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6" name="Google Shape;14266;p20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7" name="Google Shape;14267;p20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8" name="Google Shape;14268;p20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9" name="Google Shape;14269;p20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0" name="Google Shape;14270;p20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1" name="Google Shape;14271;p20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2" name="Google Shape;14272;p20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3" name="Google Shape;14273;p20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4" name="Google Shape;14274;p20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5" name="Google Shape;14275;p20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6" name="Google Shape;14276;p20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7" name="Google Shape;14277;p20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8" name="Google Shape;14278;p20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9" name="Google Shape;14279;p20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0" name="Google Shape;14280;p20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1" name="Google Shape;14281;p20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2" name="Google Shape;14282;p20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3" name="Google Shape;14283;p20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4" name="Google Shape;14284;p20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5" name="Google Shape;14285;p20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6" name="Google Shape;14286;p20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7" name="Google Shape;14287;p20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8" name="Google Shape;14288;p20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9" name="Google Shape;14289;p20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0" name="Google Shape;14290;p20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1" name="Google Shape;14291;p20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2" name="Google Shape;14292;p20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3" name="Google Shape;14293;p20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4" name="Google Shape;14294;p20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5" name="Google Shape;14295;p20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6" name="Google Shape;14296;p20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7" name="Google Shape;14297;p20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8" name="Google Shape;14298;p20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9" name="Google Shape;14299;p20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0" name="Google Shape;14300;p20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1" name="Google Shape;14301;p20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2" name="Google Shape;14302;p20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3" name="Google Shape;14303;p20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4" name="Google Shape;14304;p20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5" name="Google Shape;14305;p20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6" name="Google Shape;14306;p20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7" name="Google Shape;14307;p20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8" name="Google Shape;14308;p20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9" name="Google Shape;14309;p20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0" name="Google Shape;14310;p20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1" name="Google Shape;14311;p20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2" name="Google Shape;14312;p20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3" name="Google Shape;14313;p20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4" name="Google Shape;14314;p20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5" name="Google Shape;14315;p20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6" name="Google Shape;14316;p20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7" name="Google Shape;14317;p20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8" name="Google Shape;14318;p20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9" name="Google Shape;14319;p20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0" name="Google Shape;14320;p20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1" name="Google Shape;14321;p20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2" name="Google Shape;14322;p20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3" name="Google Shape;14323;p20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4" name="Google Shape;14324;p20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5" name="Google Shape;14325;p20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6" name="Google Shape;14326;p20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7" name="Google Shape;14327;p20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8" name="Google Shape;14328;p20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9" name="Google Shape;14329;p20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0" name="Google Shape;14330;p20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1" name="Google Shape;14331;p20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2" name="Google Shape;14332;p20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3" name="Google Shape;14333;p20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4" name="Google Shape;14334;p20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5" name="Google Shape;14335;p20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6" name="Google Shape;14336;p20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7" name="Google Shape;14337;p20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8" name="Google Shape;14338;p20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9" name="Google Shape;14339;p20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0" name="Google Shape;14340;p20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1" name="Google Shape;14341;p20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2" name="Google Shape;14342;p20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3" name="Google Shape;14343;p20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4" name="Google Shape;14344;p20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5" name="Google Shape;14345;p20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6" name="Google Shape;14346;p20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7" name="Google Shape;14347;p20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8" name="Google Shape;14348;p20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9" name="Google Shape;14349;p20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0" name="Google Shape;14350;p20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1" name="Google Shape;14351;p20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2" name="Google Shape;14352;p20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3" name="Google Shape;14353;p20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4" name="Google Shape;14354;p20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5" name="Google Shape;14355;p20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6" name="Google Shape;14356;p20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7" name="Google Shape;14357;p20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8" name="Google Shape;14358;p20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9" name="Google Shape;14359;p20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0" name="Google Shape;14360;p20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1" name="Google Shape;14361;p20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2" name="Google Shape;14362;p20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3" name="Google Shape;14363;p20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4" name="Google Shape;14364;p20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5" name="Google Shape;14365;p20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6" name="Google Shape;14366;p20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7" name="Google Shape;14367;p20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8" name="Google Shape;14368;p20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9" name="Google Shape;14369;p20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0" name="Google Shape;14370;p20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1" name="Google Shape;14371;p20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2" name="Google Shape;14372;p20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3" name="Google Shape;14373;p20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4" name="Google Shape;14374;p20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5" name="Google Shape;14375;p20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6" name="Google Shape;14376;p20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7" name="Google Shape;14377;p20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8" name="Google Shape;14378;p20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9" name="Google Shape;14379;p20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0" name="Google Shape;14380;p20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1" name="Google Shape;14381;p20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2" name="Google Shape;14382;p20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3" name="Google Shape;14383;p20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4" name="Google Shape;14384;p20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5" name="Google Shape;14385;p20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6" name="Google Shape;14386;p20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7" name="Google Shape;14387;p20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8" name="Google Shape;14388;p20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9" name="Google Shape;14389;p20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0" name="Google Shape;14390;p20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1" name="Google Shape;14391;p20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2" name="Google Shape;14392;p20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3" name="Google Shape;14393;p20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4" name="Google Shape;14394;p20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5" name="Google Shape;14395;p20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6" name="Google Shape;14396;p20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7" name="Google Shape;14397;p20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8" name="Google Shape;14398;p20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9" name="Google Shape;14399;p20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0" name="Google Shape;14400;p20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1" name="Google Shape;14401;p20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2" name="Google Shape;14402;p20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3" name="Google Shape;14403;p20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4" name="Google Shape;14404;p20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5" name="Google Shape;14405;p20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6" name="Google Shape;14406;p20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7" name="Google Shape;14407;p20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8" name="Google Shape;14408;p20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9" name="Google Shape;14409;p20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0" name="Google Shape;14410;p20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1" name="Google Shape;14411;p20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2" name="Google Shape;14412;p20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3" name="Google Shape;14413;p20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4" name="Google Shape;14414;p20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5" name="Google Shape;14415;p20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6" name="Google Shape;14416;p20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7" name="Google Shape;14417;p20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8" name="Google Shape;14418;p20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9" name="Google Shape;14419;p20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0" name="Google Shape;14420;p20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1" name="Google Shape;14421;p20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2" name="Google Shape;14422;p20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3" name="Google Shape;14423;p20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4" name="Google Shape;14424;p20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5" name="Google Shape;14425;p20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6" name="Google Shape;14426;p20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7" name="Google Shape;14427;p20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8" name="Google Shape;14428;p20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9" name="Google Shape;14429;p20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0" name="Google Shape;14430;p20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1" name="Google Shape;14431;p20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2" name="Google Shape;14432;p20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3" name="Google Shape;14433;p20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4" name="Google Shape;14434;p20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5" name="Google Shape;14435;p20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6" name="Google Shape;14436;p20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7" name="Google Shape;14437;p20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8" name="Google Shape;14438;p20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9" name="Google Shape;14439;p20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0" name="Google Shape;14440;p20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1" name="Google Shape;14441;p20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2" name="Google Shape;14442;p20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3" name="Google Shape;14443;p20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4" name="Google Shape;14444;p20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5" name="Google Shape;14445;p20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6" name="Google Shape;14446;p20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7" name="Google Shape;14447;p20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8" name="Google Shape;14448;p20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9" name="Google Shape;14449;p20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0" name="Google Shape;14450;p20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1" name="Google Shape;14451;p20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2" name="Google Shape;14452;p20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3" name="Google Shape;14453;p20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4" name="Google Shape;14454;p20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5" name="Google Shape;14455;p20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6" name="Google Shape;14456;p20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7" name="Google Shape;14457;p20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8" name="Google Shape;14458;p20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9" name="Google Shape;14459;p20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0" name="Google Shape;14460;p20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1" name="Google Shape;14461;p20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2" name="Google Shape;14462;p20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3" name="Google Shape;14463;p20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4" name="Google Shape;14464;p20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5" name="Google Shape;14465;p20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6" name="Google Shape;14466;p20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7" name="Google Shape;14467;p20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8" name="Google Shape;14468;p20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9" name="Google Shape;14469;p20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0" name="Google Shape;14470;p20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1" name="Google Shape;14471;p20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2" name="Google Shape;14472;p20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3" name="Google Shape;14473;p20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4" name="Google Shape;14474;p20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5" name="Google Shape;14475;p20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6" name="Google Shape;14476;p20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7" name="Google Shape;14477;p20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8" name="Google Shape;14478;p20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9" name="Google Shape;14479;p20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0" name="Google Shape;14480;p20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1" name="Google Shape;14481;p20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2" name="Google Shape;14482;p20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3" name="Google Shape;14483;p20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4" name="Google Shape;14484;p20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5" name="Google Shape;14485;p20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6" name="Google Shape;14486;p20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7" name="Google Shape;14487;p20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8" name="Google Shape;14488;p20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9" name="Google Shape;14489;p20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0" name="Google Shape;14490;p20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1" name="Google Shape;14491;p20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2" name="Google Shape;14492;p20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3" name="Google Shape;14493;p20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4" name="Google Shape;14494;p20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5" name="Google Shape;14495;p20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6" name="Google Shape;14496;p20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7" name="Google Shape;14497;p20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8" name="Google Shape;14498;p20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9" name="Google Shape;14499;p20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0" name="Google Shape;14500;p20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1" name="Google Shape;14501;p20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2" name="Google Shape;14502;p20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3" name="Google Shape;14503;p20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4" name="Google Shape;14504;p20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5" name="Google Shape;14505;p20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6" name="Google Shape;14506;p20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7" name="Google Shape;14507;p20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8" name="Google Shape;14508;p20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9" name="Google Shape;14509;p20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0" name="Google Shape;14510;p20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1" name="Google Shape;14511;p20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2" name="Google Shape;14512;p20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3" name="Google Shape;14513;p20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4" name="Google Shape;14514;p20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5" name="Google Shape;14515;p20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6" name="Google Shape;14516;p20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7" name="Google Shape;14517;p20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8" name="Google Shape;14518;p20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9" name="Google Shape;14519;p20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0" name="Google Shape;14520;p20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1" name="Google Shape;14521;p20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2" name="Google Shape;14522;p20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3" name="Google Shape;14523;p20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4" name="Google Shape;14524;p20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5" name="Google Shape;14525;p20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6" name="Google Shape;14526;p20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7" name="Google Shape;14527;p20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8" name="Google Shape;14528;p20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9" name="Google Shape;14529;p20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0" name="Google Shape;14530;p20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1" name="Google Shape;14531;p20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2" name="Google Shape;14532;p20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3" name="Google Shape;14533;p20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4" name="Google Shape;14534;p20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5" name="Google Shape;14535;p20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6" name="Google Shape;14536;p20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7" name="Google Shape;14537;p20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8" name="Google Shape;14538;p20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9" name="Google Shape;14539;p20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0" name="Google Shape;14540;p20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1" name="Google Shape;14541;p20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2" name="Google Shape;14542;p20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3" name="Google Shape;14543;p20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4" name="Google Shape;14544;p20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5" name="Google Shape;14545;p20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6" name="Google Shape;14546;p20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7" name="Google Shape;14547;p20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8" name="Google Shape;14548;p20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9" name="Google Shape;14549;p20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0" name="Google Shape;14550;p20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1" name="Google Shape;14551;p20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2" name="Google Shape;14552;p20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3" name="Google Shape;14553;p20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4" name="Google Shape;14554;p20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5" name="Google Shape;14555;p20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6" name="Google Shape;14556;p20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7" name="Google Shape;14557;p20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8" name="Google Shape;14558;p20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9" name="Google Shape;14559;p20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0" name="Google Shape;14560;p20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1" name="Google Shape;14561;p20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2" name="Google Shape;14562;p20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3" name="Google Shape;14563;p20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4" name="Google Shape;14564;p20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5" name="Google Shape;14565;p20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6" name="Google Shape;14566;p20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7" name="Google Shape;14567;p20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8" name="Google Shape;14568;p20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9" name="Google Shape;14569;p20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0" name="Google Shape;14570;p20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1" name="Google Shape;14571;p20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2" name="Google Shape;14572;p20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3" name="Google Shape;14573;p20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4" name="Google Shape;14574;p20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5" name="Google Shape;14575;p20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6" name="Google Shape;14576;p20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7" name="Google Shape;14577;p20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8" name="Google Shape;14578;p20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9" name="Google Shape;14579;p20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0" name="Google Shape;14580;p20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1" name="Google Shape;14581;p20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2" name="Google Shape;14582;p20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3" name="Google Shape;14583;p20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4" name="Google Shape;14584;p20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5" name="Google Shape;14585;p20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6" name="Google Shape;14586;p20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7" name="Google Shape;14587;p20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8" name="Google Shape;14588;p20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9" name="Google Shape;14589;p20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0" name="Google Shape;14590;p20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1" name="Google Shape;14591;p20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2" name="Google Shape;14592;p20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3" name="Google Shape;14593;p20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4" name="Google Shape;14594;p20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5" name="Google Shape;14595;p20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6" name="Google Shape;14596;p20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7" name="Google Shape;14597;p20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8" name="Google Shape;14598;p20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9" name="Google Shape;14599;p20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0" name="Google Shape;14600;p20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1" name="Google Shape;14601;p20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2" name="Google Shape;14602;p20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3" name="Google Shape;14603;p20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4" name="Google Shape;14604;p20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5" name="Google Shape;14605;p20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6" name="Google Shape;14606;p20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7" name="Google Shape;14607;p20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8" name="Google Shape;14608;p20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9" name="Google Shape;14609;p20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0" name="Google Shape;14610;p20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1" name="Google Shape;14611;p20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2" name="Google Shape;14612;p20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3" name="Google Shape;14613;p20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4" name="Google Shape;14614;p20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5" name="Google Shape;14615;p20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6" name="Google Shape;14616;p20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7" name="Google Shape;14617;p20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8" name="Google Shape;14618;p20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9" name="Google Shape;14619;p20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0" name="Google Shape;14620;p20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1" name="Google Shape;14621;p20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2" name="Google Shape;14622;p20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3" name="Google Shape;14623;p20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4" name="Google Shape;14624;p20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5" name="Google Shape;14625;p20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6" name="Google Shape;14626;p20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7" name="Google Shape;14627;p20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8" name="Google Shape;14628;p20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9" name="Google Shape;14629;p20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0" name="Google Shape;14630;p20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1" name="Google Shape;14631;p20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2" name="Google Shape;14632;p20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3" name="Google Shape;14633;p20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4" name="Google Shape;14634;p20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5" name="Google Shape;14635;p20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6" name="Google Shape;14636;p20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7" name="Google Shape;14637;p20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8" name="Google Shape;14638;p20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9" name="Google Shape;14639;p20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0" name="Google Shape;14640;p20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1" name="Google Shape;14641;p20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2" name="Google Shape;14642;p20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3" name="Google Shape;14643;p20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4" name="Google Shape;14644;p20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5" name="Google Shape;14645;p20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6" name="Google Shape;14646;p20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7" name="Google Shape;14647;p20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8" name="Google Shape;14648;p20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9" name="Google Shape;14649;p20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0" name="Google Shape;14650;p20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1" name="Google Shape;14651;p20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2" name="Google Shape;14652;p20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3" name="Google Shape;14653;p20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4" name="Google Shape;14654;p20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5" name="Google Shape;14655;p20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6" name="Google Shape;14656;p20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7" name="Google Shape;14657;p20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8" name="Google Shape;14658;p20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9" name="Google Shape;14659;p20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0" name="Google Shape;14660;p20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1" name="Google Shape;14661;p20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2" name="Google Shape;14662;p20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3" name="Google Shape;14663;p20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4" name="Google Shape;14664;p20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5" name="Google Shape;14665;p20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6" name="Google Shape;14666;p20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7" name="Google Shape;14667;p20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8" name="Google Shape;14668;p20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9" name="Google Shape;14669;p20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0" name="Google Shape;14670;p20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1" name="Google Shape;14671;p20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2" name="Google Shape;14672;p20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3" name="Google Shape;14673;p20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4" name="Google Shape;14674;p20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5" name="Google Shape;14675;p20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6" name="Google Shape;14676;p20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7" name="Google Shape;14677;p20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8" name="Google Shape;14678;p20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9" name="Google Shape;14679;p20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0" name="Google Shape;14680;p20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1" name="Google Shape;14681;p20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2" name="Google Shape;14682;p20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3" name="Google Shape;14683;p20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4" name="Google Shape;14684;p20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5" name="Google Shape;14685;p20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6" name="Google Shape;14686;p20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7" name="Google Shape;14687;p20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8" name="Google Shape;14688;p20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9" name="Google Shape;14689;p20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0" name="Google Shape;14690;p20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1" name="Google Shape;14691;p20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2" name="Google Shape;14692;p20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3" name="Google Shape;14693;p20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4" name="Google Shape;14694;p20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5" name="Google Shape;14695;p20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6" name="Google Shape;14696;p20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7" name="Google Shape;14697;p20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8" name="Google Shape;14698;p20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9" name="Google Shape;14699;p20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0" name="Google Shape;14700;p20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1" name="Google Shape;14701;p20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2" name="Google Shape;14702;p20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3" name="Google Shape;14703;p20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4" name="Google Shape;14704;p20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5" name="Google Shape;14705;p20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6" name="Google Shape;14706;p20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7" name="Google Shape;14707;p20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8" name="Google Shape;14708;p20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9" name="Google Shape;14709;p20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0" name="Google Shape;14710;p20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1" name="Google Shape;14711;p20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2" name="Google Shape;14712;p20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3" name="Google Shape;14713;p20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4" name="Google Shape;14714;p20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5" name="Google Shape;14715;p20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6" name="Google Shape;14716;p20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7" name="Google Shape;14717;p20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8" name="Google Shape;14718;p20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9" name="Google Shape;14719;p20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0" name="Google Shape;14720;p20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1" name="Google Shape;14721;p20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2" name="Google Shape;14722;p20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3" name="Google Shape;14723;p20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4" name="Google Shape;14724;p20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5" name="Google Shape;14725;p20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6" name="Google Shape;14726;p20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7" name="Google Shape;14727;p20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8" name="Google Shape;14728;p20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9" name="Google Shape;14729;p20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0" name="Google Shape;14730;p20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1" name="Google Shape;14731;p20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2" name="Google Shape;14732;p20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3" name="Google Shape;14733;p20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4" name="Google Shape;14734;p20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5" name="Google Shape;14735;p20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6" name="Google Shape;14736;p20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7" name="Google Shape;14737;p20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8" name="Google Shape;14738;p20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9" name="Google Shape;14739;p20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0" name="Google Shape;14740;p20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1" name="Google Shape;14741;p20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2" name="Google Shape;14742;p20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3" name="Google Shape;14743;p20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4" name="Google Shape;14744;p20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5" name="Google Shape;14745;p20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6" name="Google Shape;14746;p20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7" name="Google Shape;14747;p20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8" name="Google Shape;14748;p20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9" name="Google Shape;14749;p20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0" name="Google Shape;14750;p20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1" name="Google Shape;14751;p20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2" name="Google Shape;14752;p20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3" name="Google Shape;14753;p20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4" name="Google Shape;14754;p20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5" name="Google Shape;14755;p20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6" name="Google Shape;14756;p20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7" name="Google Shape;14757;p20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8" name="Google Shape;14758;p20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9" name="Google Shape;14759;p20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0" name="Google Shape;14760;p20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1" name="Google Shape;14761;p20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2" name="Google Shape;14762;p20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3" name="Google Shape;14763;p20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4" name="Google Shape;14764;p20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5" name="Google Shape;14765;p20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6" name="Google Shape;14766;p20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7" name="Google Shape;14767;p20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8" name="Google Shape;14768;p20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9" name="Google Shape;14769;p20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0" name="Google Shape;14770;p20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1" name="Google Shape;14771;p20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2" name="Google Shape;14772;p20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3" name="Google Shape;14773;p20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4" name="Google Shape;14774;p20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5" name="Google Shape;14775;p20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6" name="Google Shape;14776;p20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7" name="Google Shape;14777;p20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8" name="Google Shape;14778;p20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9" name="Google Shape;14779;p20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0" name="Google Shape;14780;p20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1" name="Google Shape;14781;p20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2" name="Google Shape;14782;p20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3" name="Google Shape;14783;p20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84" name="Google Shape;14784;p20"/>
          <p:cNvGrpSpPr/>
          <p:nvPr/>
        </p:nvGrpSpPr>
        <p:grpSpPr>
          <a:xfrm flipH="1" rot="10800000">
            <a:off x="-128548" y="-541921"/>
            <a:ext cx="9357872" cy="6281452"/>
            <a:chOff x="235375" y="458950"/>
            <a:chExt cx="7145050" cy="4796100"/>
          </a:xfrm>
        </p:grpSpPr>
        <p:sp>
          <p:nvSpPr>
            <p:cNvPr id="14785" name="Google Shape;14785;p20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6" name="Google Shape;14786;p20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7" name="Google Shape;14787;p20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8" name="Google Shape;14788;p20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9" name="Google Shape;14789;p20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0" name="Google Shape;14790;p20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1" name="Google Shape;14791;p20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2" name="Google Shape;14792;p20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3" name="Google Shape;14793;p20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4" name="Google Shape;14794;p20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5" name="Google Shape;14795;p20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6" name="Google Shape;14796;p20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7" name="Google Shape;14797;p20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8" name="Google Shape;14798;p20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9" name="Google Shape;14799;p20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0" name="Google Shape;14800;p20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1" name="Google Shape;14801;p20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2" name="Google Shape;14802;p20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3" name="Google Shape;14803;p20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4" name="Google Shape;14804;p20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5" name="Google Shape;14805;p20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6" name="Google Shape;14806;p20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7" name="Google Shape;14807;p20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8" name="Google Shape;14808;p20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9" name="Google Shape;14809;p20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0" name="Google Shape;14810;p20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1" name="Google Shape;14811;p20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2" name="Google Shape;14812;p20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3" name="Google Shape;14813;p20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4" name="Google Shape;14814;p20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5" name="Google Shape;14815;p20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6" name="Google Shape;14816;p20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7" name="Google Shape;14817;p20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8" name="Google Shape;14818;p20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9" name="Google Shape;14819;p20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0" name="Google Shape;14820;p20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1" name="Google Shape;14821;p20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2" name="Google Shape;14822;p20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3" name="Google Shape;14823;p20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4" name="Google Shape;14824;p20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5" name="Google Shape;14825;p20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6" name="Google Shape;14826;p20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7" name="Google Shape;14827;p20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8" name="Google Shape;14828;p20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9" name="Google Shape;14829;p20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0" name="Google Shape;14830;p20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1" name="Google Shape;14831;p20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2" name="Google Shape;14832;p20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3" name="Google Shape;14833;p20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4" name="Google Shape;14834;p20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5" name="Google Shape;14835;p20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6" name="Google Shape;14836;p20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7" name="Google Shape;14837;p20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8" name="Google Shape;14838;p20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9" name="Google Shape;14839;p20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0" name="Google Shape;14840;p20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1" name="Google Shape;14841;p20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2" name="Google Shape;14842;p20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3" name="Google Shape;14843;p20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4" name="Google Shape;14844;p20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5" name="Google Shape;14845;p20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6" name="Google Shape;14846;p20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7" name="Google Shape;14847;p20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8" name="Google Shape;14848;p20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9" name="Google Shape;14849;p20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0" name="Google Shape;14850;p20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1" name="Google Shape;14851;p20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2" name="Google Shape;14852;p20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3" name="Google Shape;14853;p20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4" name="Google Shape;14854;p20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5" name="Google Shape;14855;p20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6" name="Google Shape;14856;p20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7" name="Google Shape;14857;p20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8" name="Google Shape;14858;p20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9" name="Google Shape;14859;p20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0" name="Google Shape;14860;p20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1" name="Google Shape;14861;p20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2" name="Google Shape;14862;p20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3" name="Google Shape;14863;p20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4" name="Google Shape;14864;p20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5" name="Google Shape;14865;p20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6" name="Google Shape;14866;p20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7" name="Google Shape;14867;p20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8" name="Google Shape;14868;p20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9" name="Google Shape;14869;p20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0" name="Google Shape;14870;p20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1" name="Google Shape;14871;p20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2" name="Google Shape;14872;p20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3" name="Google Shape;14873;p20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4" name="Google Shape;14874;p20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5" name="Google Shape;14875;p20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6" name="Google Shape;14876;p20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7" name="Google Shape;14877;p20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8" name="Google Shape;14878;p20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9" name="Google Shape;14879;p20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0" name="Google Shape;14880;p20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1" name="Google Shape;14881;p20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2" name="Google Shape;14882;p20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3" name="Google Shape;14883;p20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4" name="Google Shape;14884;p20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5" name="Google Shape;14885;p20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6" name="Google Shape;14886;p20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7" name="Google Shape;14887;p20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8" name="Google Shape;14888;p20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9" name="Google Shape;14889;p20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0" name="Google Shape;14890;p20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1" name="Google Shape;14891;p20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2" name="Google Shape;14892;p20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3" name="Google Shape;14893;p20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4" name="Google Shape;14894;p20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5" name="Google Shape;14895;p20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6" name="Google Shape;14896;p20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7" name="Google Shape;14897;p20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8" name="Google Shape;14898;p20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9" name="Google Shape;14899;p20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0" name="Google Shape;14900;p20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1" name="Google Shape;14901;p20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2" name="Google Shape;14902;p20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3" name="Google Shape;14903;p20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4" name="Google Shape;14904;p20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5" name="Google Shape;14905;p20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6" name="Google Shape;14906;p20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7" name="Google Shape;14907;p20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8" name="Google Shape;14908;p20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9" name="Google Shape;14909;p20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0" name="Google Shape;14910;p20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1" name="Google Shape;14911;p20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2" name="Google Shape;14912;p20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3" name="Google Shape;14913;p20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4" name="Google Shape;14914;p20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5" name="Google Shape;14915;p20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6" name="Google Shape;14916;p20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7" name="Google Shape;14917;p20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8" name="Google Shape;14918;p20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9" name="Google Shape;14919;p20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0" name="Google Shape;14920;p20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1" name="Google Shape;14921;p20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2" name="Google Shape;14922;p20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3" name="Google Shape;14923;p20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4" name="Google Shape;14924;p20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5" name="Google Shape;14925;p20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6" name="Google Shape;14926;p20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7" name="Google Shape;14927;p20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8" name="Google Shape;14928;p20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9" name="Google Shape;14929;p20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0" name="Google Shape;14930;p20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1" name="Google Shape;14931;p20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2" name="Google Shape;14932;p20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3" name="Google Shape;14933;p20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4" name="Google Shape;14934;p20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5" name="Google Shape;14935;p20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6" name="Google Shape;14936;p20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37" name="Google Shape;14937;p20"/>
          <p:cNvGrpSpPr/>
          <p:nvPr/>
        </p:nvGrpSpPr>
        <p:grpSpPr>
          <a:xfrm flipH="1" rot="10800000">
            <a:off x="-79368" y="-503997"/>
            <a:ext cx="9358095" cy="6205603"/>
            <a:chOff x="236675" y="487975"/>
            <a:chExt cx="7144675" cy="4737825"/>
          </a:xfrm>
        </p:grpSpPr>
        <p:sp>
          <p:nvSpPr>
            <p:cNvPr id="14938" name="Google Shape;14938;p20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9" name="Google Shape;14939;p20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0" name="Google Shape;14940;p20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1" name="Google Shape;14941;p20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2" name="Google Shape;14942;p20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3" name="Google Shape;14943;p20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4" name="Google Shape;14944;p20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5" name="Google Shape;14945;p20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6" name="Google Shape;14946;p20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7" name="Google Shape;14947;p20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8" name="Google Shape;14948;p20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9" name="Google Shape;14949;p20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0" name="Google Shape;14950;p20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1" name="Google Shape;14951;p20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2" name="Google Shape;14952;p20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3" name="Google Shape;14953;p20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4" name="Google Shape;14954;p20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5" name="Google Shape;14955;p20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6" name="Google Shape;14956;p20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7" name="Google Shape;14957;p20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8" name="Google Shape;14958;p20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9" name="Google Shape;14959;p20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0" name="Google Shape;14960;p20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1" name="Google Shape;14961;p20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2" name="Google Shape;14962;p20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3" name="Google Shape;14963;p20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4" name="Google Shape;14964;p20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5" name="Google Shape;14965;p20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6" name="Google Shape;14966;p20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7" name="Google Shape;14967;p20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8" name="Google Shape;14968;p20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9" name="Google Shape;14969;p20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0" name="Google Shape;14970;p20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1" name="Google Shape;14971;p20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2" name="Google Shape;14972;p20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3" name="Google Shape;14973;p20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4" name="Google Shape;14974;p20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5" name="Google Shape;14975;p20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6" name="Google Shape;14976;p20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7" name="Google Shape;14977;p20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8" name="Google Shape;14978;p20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9" name="Google Shape;14979;p20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0" name="Google Shape;14980;p20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1" name="Google Shape;14981;p20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2" name="Google Shape;14982;p20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3" name="Google Shape;14983;p20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4" name="Google Shape;14984;p20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5" name="Google Shape;14985;p20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6" name="Google Shape;14986;p20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7" name="Google Shape;14987;p20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8" name="Google Shape;14988;p20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9" name="Google Shape;14989;p20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0" name="Google Shape;14990;p20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1" name="Google Shape;14991;p20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2" name="Google Shape;14992;p20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3" name="Google Shape;14993;p20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4" name="Google Shape;14994;p20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5" name="Google Shape;14995;p20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6" name="Google Shape;14996;p20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7" name="Google Shape;14997;p20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8" name="Google Shape;14998;p20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9" name="Google Shape;14999;p20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0" name="Google Shape;15000;p20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1" name="Google Shape;15001;p20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2" name="Google Shape;15002;p20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3" name="Google Shape;15003;p20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4" name="Google Shape;15004;p20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5" name="Google Shape;15005;p20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6" name="Google Shape;15006;p20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7" name="Google Shape;15007;p20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8" name="Google Shape;15008;p20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9" name="Google Shape;15009;p20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0" name="Google Shape;15010;p20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1" name="Google Shape;15011;p20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2" name="Google Shape;15012;p20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3" name="Google Shape;15013;p20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4" name="Google Shape;15014;p20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5" name="Google Shape;15015;p20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6" name="Google Shape;15016;p20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7" name="Google Shape;15017;p20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8" name="Google Shape;15018;p20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9" name="Google Shape;15019;p20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0" name="Google Shape;15020;p20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1" name="Google Shape;15021;p20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2" name="Google Shape;15022;p20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3" name="Google Shape;15023;p20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4" name="Google Shape;15024;p20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5" name="Google Shape;15025;p20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6" name="Google Shape;15026;p20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7" name="Google Shape;15027;p20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8" name="Google Shape;15028;p20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9" name="Google Shape;15029;p20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0" name="Google Shape;15030;p20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1" name="Google Shape;15031;p20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2" name="Google Shape;15032;p20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3" name="Google Shape;15033;p20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4" name="Google Shape;15034;p20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5" name="Google Shape;15035;p20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6" name="Google Shape;15036;p20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7" name="Google Shape;15037;p20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8" name="Google Shape;15038;p20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9" name="Google Shape;15039;p20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0" name="Google Shape;15040;p20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1" name="Google Shape;15041;p20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2" name="Google Shape;15042;p20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3" name="Google Shape;15043;p20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4" name="Google Shape;15044;p20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5" name="Google Shape;15045;p20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6" name="Google Shape;15046;p20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7" name="Google Shape;15047;p20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8" name="Google Shape;15048;p20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9" name="Google Shape;15049;p20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0" name="Google Shape;15050;p20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1" name="Google Shape;15051;p20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2" name="Google Shape;15052;p20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3" name="Google Shape;15053;p20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4" name="Google Shape;15054;p20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5" name="Google Shape;15055;p20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6" name="Google Shape;15056;p20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7" name="Google Shape;15057;p20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8" name="Google Shape;15058;p20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059" name="Google Shape;15059;p20"/>
          <p:cNvSpPr txBox="1"/>
          <p:nvPr>
            <p:ph type="title"/>
          </p:nvPr>
        </p:nvSpPr>
        <p:spPr>
          <a:xfrm>
            <a:off x="713225" y="445025"/>
            <a:ext cx="7717500" cy="108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875" name="Shape 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6" name="Google Shape;876;p3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877" name="Google Shape;877;p3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" name="Google Shape;881;p3"/>
          <p:cNvGrpSpPr/>
          <p:nvPr/>
        </p:nvGrpSpPr>
        <p:grpSpPr>
          <a:xfrm rot="10800000">
            <a:off x="-25595" y="-688301"/>
            <a:ext cx="9152207" cy="6520116"/>
            <a:chOff x="238075" y="312675"/>
            <a:chExt cx="7142350" cy="5088275"/>
          </a:xfrm>
        </p:grpSpPr>
        <p:sp>
          <p:nvSpPr>
            <p:cNvPr id="882" name="Google Shape;882;p3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5" name="Google Shape;1465;p3"/>
          <p:cNvGrpSpPr/>
          <p:nvPr/>
        </p:nvGrpSpPr>
        <p:grpSpPr>
          <a:xfrm rot="10800000">
            <a:off x="-79144" y="-541921"/>
            <a:ext cx="9357872" cy="6281452"/>
            <a:chOff x="235375" y="458950"/>
            <a:chExt cx="7145050" cy="4796100"/>
          </a:xfrm>
        </p:grpSpPr>
        <p:sp>
          <p:nvSpPr>
            <p:cNvPr id="1466" name="Google Shape;1466;p3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3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3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3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3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8" name="Google Shape;1618;p3"/>
          <p:cNvGrpSpPr/>
          <p:nvPr/>
        </p:nvGrpSpPr>
        <p:grpSpPr>
          <a:xfrm rot="10800000">
            <a:off x="-128548" y="-503997"/>
            <a:ext cx="9358095" cy="6205603"/>
            <a:chOff x="236675" y="487975"/>
            <a:chExt cx="7144675" cy="4737825"/>
          </a:xfrm>
        </p:grpSpPr>
        <p:sp>
          <p:nvSpPr>
            <p:cNvPr id="1619" name="Google Shape;1619;p3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3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3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3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3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3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3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3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3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3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3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3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3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3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3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3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3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3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3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3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3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3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3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3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3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3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3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3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3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3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3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3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3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3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3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3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3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3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3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3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3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3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3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3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3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3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3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3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3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3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3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3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3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3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3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3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3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3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3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3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3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3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3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3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3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3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3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3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3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3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3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3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3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3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3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3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3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3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3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3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3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3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3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3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3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3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3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3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3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3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3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3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3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3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3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3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3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3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3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3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3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3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3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3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3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3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3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3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3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3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3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3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3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3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3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3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3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3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3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3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3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40" name="Google Shape;1740;p3"/>
          <p:cNvSpPr txBox="1"/>
          <p:nvPr>
            <p:ph type="title"/>
          </p:nvPr>
        </p:nvSpPr>
        <p:spPr>
          <a:xfrm>
            <a:off x="4362350" y="2682475"/>
            <a:ext cx="3936600" cy="767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741" name="Google Shape;1741;p3"/>
          <p:cNvSpPr txBox="1"/>
          <p:nvPr>
            <p:ph hasCustomPrompt="1" idx="2" type="title"/>
          </p:nvPr>
        </p:nvSpPr>
        <p:spPr>
          <a:xfrm>
            <a:off x="4362350" y="916675"/>
            <a:ext cx="3936600" cy="1765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742" name="Google Shape;1742;p3"/>
          <p:cNvSpPr txBox="1"/>
          <p:nvPr>
            <p:ph idx="1" type="subTitle"/>
          </p:nvPr>
        </p:nvSpPr>
        <p:spPr>
          <a:xfrm>
            <a:off x="4362350" y="3346800"/>
            <a:ext cx="3936600" cy="76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ntserrat Medium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">
  <p:cSld name="BIG_NUMBER_1_1_1">
    <p:spTree>
      <p:nvGrpSpPr>
        <p:cNvPr id="15060" name="Shape 15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61" name="Google Shape;15061;p21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5062" name="Google Shape;15062;p21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3" name="Google Shape;15063;p21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4" name="Google Shape;15064;p21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5" name="Google Shape;15065;p21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6" name="Google Shape;15066;p21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7" name="Google Shape;15067;p21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8" name="Google Shape;15068;p21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9" name="Google Shape;15069;p21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0" name="Google Shape;15070;p21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1" name="Google Shape;15071;p21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2" name="Google Shape;15072;p21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3" name="Google Shape;15073;p21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4" name="Google Shape;15074;p21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5" name="Google Shape;15075;p21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6" name="Google Shape;15076;p21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7" name="Google Shape;15077;p21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8" name="Google Shape;15078;p21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9" name="Google Shape;15079;p21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0" name="Google Shape;15080;p21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1" name="Google Shape;15081;p21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2" name="Google Shape;15082;p21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3" name="Google Shape;15083;p21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4" name="Google Shape;15084;p21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5" name="Google Shape;15085;p21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6" name="Google Shape;15086;p21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7" name="Google Shape;15087;p21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8" name="Google Shape;15088;p21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9" name="Google Shape;15089;p21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0" name="Google Shape;15090;p21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1" name="Google Shape;15091;p21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2" name="Google Shape;15092;p21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3" name="Google Shape;15093;p21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4" name="Google Shape;15094;p21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5" name="Google Shape;15095;p21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6" name="Google Shape;15096;p21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7" name="Google Shape;15097;p21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8" name="Google Shape;15098;p21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9" name="Google Shape;15099;p21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0" name="Google Shape;15100;p21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1" name="Google Shape;15101;p21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2" name="Google Shape;15102;p21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3" name="Google Shape;15103;p21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4" name="Google Shape;15104;p21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5" name="Google Shape;15105;p21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6" name="Google Shape;15106;p21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7" name="Google Shape;15107;p21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8" name="Google Shape;15108;p21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9" name="Google Shape;15109;p21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0" name="Google Shape;15110;p21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1" name="Google Shape;15111;p21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2" name="Google Shape;15112;p21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3" name="Google Shape;15113;p21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4" name="Google Shape;15114;p21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5" name="Google Shape;15115;p21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6" name="Google Shape;15116;p21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7" name="Google Shape;15117;p21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8" name="Google Shape;15118;p21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9" name="Google Shape;15119;p21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0" name="Google Shape;15120;p21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1" name="Google Shape;15121;p21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2" name="Google Shape;15122;p21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3" name="Google Shape;15123;p21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4" name="Google Shape;15124;p21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5" name="Google Shape;15125;p21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6" name="Google Shape;15126;p21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7" name="Google Shape;15127;p21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8" name="Google Shape;15128;p21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9" name="Google Shape;15129;p21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0" name="Google Shape;15130;p21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1" name="Google Shape;15131;p21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2" name="Google Shape;15132;p21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3" name="Google Shape;15133;p21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4" name="Google Shape;15134;p21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5" name="Google Shape;15135;p21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6" name="Google Shape;15136;p21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7" name="Google Shape;15137;p21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8" name="Google Shape;15138;p21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9" name="Google Shape;15139;p21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0" name="Google Shape;15140;p21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1" name="Google Shape;15141;p21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2" name="Google Shape;15142;p21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3" name="Google Shape;15143;p21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4" name="Google Shape;15144;p21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5" name="Google Shape;15145;p21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6" name="Google Shape;15146;p21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7" name="Google Shape;15147;p21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8" name="Google Shape;15148;p21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9" name="Google Shape;15149;p21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0" name="Google Shape;15150;p21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1" name="Google Shape;15151;p21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2" name="Google Shape;15152;p21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3" name="Google Shape;15153;p21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4" name="Google Shape;15154;p21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5" name="Google Shape;15155;p21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6" name="Google Shape;15156;p21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7" name="Google Shape;15157;p21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8" name="Google Shape;15158;p21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9" name="Google Shape;15159;p21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0" name="Google Shape;15160;p21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1" name="Google Shape;15161;p21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2" name="Google Shape;15162;p21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3" name="Google Shape;15163;p21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4" name="Google Shape;15164;p21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5" name="Google Shape;15165;p21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6" name="Google Shape;15166;p21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7" name="Google Shape;15167;p21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8" name="Google Shape;15168;p21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9" name="Google Shape;15169;p21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0" name="Google Shape;15170;p21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1" name="Google Shape;15171;p21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2" name="Google Shape;15172;p21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3" name="Google Shape;15173;p21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4" name="Google Shape;15174;p21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5" name="Google Shape;15175;p21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6" name="Google Shape;15176;p21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7" name="Google Shape;15177;p21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8" name="Google Shape;15178;p21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9" name="Google Shape;15179;p21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0" name="Google Shape;15180;p21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1" name="Google Shape;15181;p21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2" name="Google Shape;15182;p21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3" name="Google Shape;15183;p21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4" name="Google Shape;15184;p21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5" name="Google Shape;15185;p21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6" name="Google Shape;15186;p21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7" name="Google Shape;15187;p21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8" name="Google Shape;15188;p21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9" name="Google Shape;15189;p21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0" name="Google Shape;15190;p21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1" name="Google Shape;15191;p21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2" name="Google Shape;15192;p21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3" name="Google Shape;15193;p21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4" name="Google Shape;15194;p21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5" name="Google Shape;15195;p21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6" name="Google Shape;15196;p21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7" name="Google Shape;15197;p21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8" name="Google Shape;15198;p21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9" name="Google Shape;15199;p21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0" name="Google Shape;15200;p21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1" name="Google Shape;15201;p21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2" name="Google Shape;15202;p21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3" name="Google Shape;15203;p21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4" name="Google Shape;15204;p21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5" name="Google Shape;15205;p21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6" name="Google Shape;15206;p21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7" name="Google Shape;15207;p21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8" name="Google Shape;15208;p21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9" name="Google Shape;15209;p21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0" name="Google Shape;15210;p21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1" name="Google Shape;15211;p21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2" name="Google Shape;15212;p21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3" name="Google Shape;15213;p21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4" name="Google Shape;15214;p21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5" name="Google Shape;15215;p21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6" name="Google Shape;15216;p21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7" name="Google Shape;15217;p21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8" name="Google Shape;15218;p21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9" name="Google Shape;15219;p21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0" name="Google Shape;15220;p21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1" name="Google Shape;15221;p21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2" name="Google Shape;15222;p21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3" name="Google Shape;15223;p21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4" name="Google Shape;15224;p21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5" name="Google Shape;15225;p21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6" name="Google Shape;15226;p21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7" name="Google Shape;15227;p21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8" name="Google Shape;15228;p21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9" name="Google Shape;15229;p21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0" name="Google Shape;15230;p21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1" name="Google Shape;15231;p21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2" name="Google Shape;15232;p21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3" name="Google Shape;15233;p21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4" name="Google Shape;15234;p21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5" name="Google Shape;15235;p21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6" name="Google Shape;15236;p21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7" name="Google Shape;15237;p21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8" name="Google Shape;15238;p21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9" name="Google Shape;15239;p21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0" name="Google Shape;15240;p21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1" name="Google Shape;15241;p21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2" name="Google Shape;15242;p21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3" name="Google Shape;15243;p21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4" name="Google Shape;15244;p21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5" name="Google Shape;15245;p21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6" name="Google Shape;15246;p21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7" name="Google Shape;15247;p21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8" name="Google Shape;15248;p21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9" name="Google Shape;15249;p21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0" name="Google Shape;15250;p21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1" name="Google Shape;15251;p21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2" name="Google Shape;15252;p21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3" name="Google Shape;15253;p21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4" name="Google Shape;15254;p21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5" name="Google Shape;15255;p21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6" name="Google Shape;15256;p21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7" name="Google Shape;15257;p21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8" name="Google Shape;15258;p21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9" name="Google Shape;15259;p21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0" name="Google Shape;15260;p21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1" name="Google Shape;15261;p21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2" name="Google Shape;15262;p21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3" name="Google Shape;15263;p21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4" name="Google Shape;15264;p21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5" name="Google Shape;15265;p21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6" name="Google Shape;15266;p21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7" name="Google Shape;15267;p21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8" name="Google Shape;15268;p21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9" name="Google Shape;15269;p21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0" name="Google Shape;15270;p21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1" name="Google Shape;15271;p21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2" name="Google Shape;15272;p21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3" name="Google Shape;15273;p21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4" name="Google Shape;15274;p21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5" name="Google Shape;15275;p21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6" name="Google Shape;15276;p21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7" name="Google Shape;15277;p21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8" name="Google Shape;15278;p21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9" name="Google Shape;15279;p21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0" name="Google Shape;15280;p21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1" name="Google Shape;15281;p21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2" name="Google Shape;15282;p21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3" name="Google Shape;15283;p21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4" name="Google Shape;15284;p21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5" name="Google Shape;15285;p21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6" name="Google Shape;15286;p21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7" name="Google Shape;15287;p21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8" name="Google Shape;15288;p21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9" name="Google Shape;15289;p21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0" name="Google Shape;15290;p21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1" name="Google Shape;15291;p21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2" name="Google Shape;15292;p21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3" name="Google Shape;15293;p21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4" name="Google Shape;15294;p21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5" name="Google Shape;15295;p21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6" name="Google Shape;15296;p21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7" name="Google Shape;15297;p21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8" name="Google Shape;15298;p21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9" name="Google Shape;15299;p21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0" name="Google Shape;15300;p21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1" name="Google Shape;15301;p21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2" name="Google Shape;15302;p21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3" name="Google Shape;15303;p21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4" name="Google Shape;15304;p21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5" name="Google Shape;15305;p21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6" name="Google Shape;15306;p21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7" name="Google Shape;15307;p21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8" name="Google Shape;15308;p21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9" name="Google Shape;15309;p21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0" name="Google Shape;15310;p21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1" name="Google Shape;15311;p21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2" name="Google Shape;15312;p21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3" name="Google Shape;15313;p21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4" name="Google Shape;15314;p21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5" name="Google Shape;15315;p21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6" name="Google Shape;15316;p21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7" name="Google Shape;15317;p21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8" name="Google Shape;15318;p21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9" name="Google Shape;15319;p21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0" name="Google Shape;15320;p21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1" name="Google Shape;15321;p21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2" name="Google Shape;15322;p21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3" name="Google Shape;15323;p21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4" name="Google Shape;15324;p21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5" name="Google Shape;15325;p21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6" name="Google Shape;15326;p21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7" name="Google Shape;15327;p21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8" name="Google Shape;15328;p21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9" name="Google Shape;15329;p21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0" name="Google Shape;15330;p21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1" name="Google Shape;15331;p21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2" name="Google Shape;15332;p21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3" name="Google Shape;15333;p21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4" name="Google Shape;15334;p21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5" name="Google Shape;15335;p21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6" name="Google Shape;15336;p21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7" name="Google Shape;15337;p21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8" name="Google Shape;15338;p21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9" name="Google Shape;15339;p21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0" name="Google Shape;15340;p21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1" name="Google Shape;15341;p21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2" name="Google Shape;15342;p21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3" name="Google Shape;15343;p21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4" name="Google Shape;15344;p21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5" name="Google Shape;15345;p21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6" name="Google Shape;15346;p21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7" name="Google Shape;15347;p21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8" name="Google Shape;15348;p21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9" name="Google Shape;15349;p21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0" name="Google Shape;15350;p21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1" name="Google Shape;15351;p21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2" name="Google Shape;15352;p21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3" name="Google Shape;15353;p21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4" name="Google Shape;15354;p21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5" name="Google Shape;15355;p21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6" name="Google Shape;15356;p21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7" name="Google Shape;15357;p21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8" name="Google Shape;15358;p21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9" name="Google Shape;15359;p21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0" name="Google Shape;15360;p21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1" name="Google Shape;15361;p21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2" name="Google Shape;15362;p21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3" name="Google Shape;15363;p21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4" name="Google Shape;15364;p21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5" name="Google Shape;15365;p21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6" name="Google Shape;15366;p21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7" name="Google Shape;15367;p21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8" name="Google Shape;15368;p21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9" name="Google Shape;15369;p21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0" name="Google Shape;15370;p21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1" name="Google Shape;15371;p21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2" name="Google Shape;15372;p21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3" name="Google Shape;15373;p21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4" name="Google Shape;15374;p21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5" name="Google Shape;15375;p21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6" name="Google Shape;15376;p21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7" name="Google Shape;15377;p21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8" name="Google Shape;15378;p21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9" name="Google Shape;15379;p21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0" name="Google Shape;15380;p21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1" name="Google Shape;15381;p21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2" name="Google Shape;15382;p21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3" name="Google Shape;15383;p21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4" name="Google Shape;15384;p21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5" name="Google Shape;15385;p21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6" name="Google Shape;15386;p21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7" name="Google Shape;15387;p21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8" name="Google Shape;15388;p21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9" name="Google Shape;15389;p21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0" name="Google Shape;15390;p21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1" name="Google Shape;15391;p21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2" name="Google Shape;15392;p21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3" name="Google Shape;15393;p21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4" name="Google Shape;15394;p21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5" name="Google Shape;15395;p21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6" name="Google Shape;15396;p21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7" name="Google Shape;15397;p21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8" name="Google Shape;15398;p21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9" name="Google Shape;15399;p21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0" name="Google Shape;15400;p21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1" name="Google Shape;15401;p21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2" name="Google Shape;15402;p21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3" name="Google Shape;15403;p21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4" name="Google Shape;15404;p21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5" name="Google Shape;15405;p21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6" name="Google Shape;15406;p21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7" name="Google Shape;15407;p21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8" name="Google Shape;15408;p21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9" name="Google Shape;15409;p21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0" name="Google Shape;15410;p21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1" name="Google Shape;15411;p21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2" name="Google Shape;15412;p21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3" name="Google Shape;15413;p21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4" name="Google Shape;15414;p21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5" name="Google Shape;15415;p21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6" name="Google Shape;15416;p21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7" name="Google Shape;15417;p21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8" name="Google Shape;15418;p21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9" name="Google Shape;15419;p21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0" name="Google Shape;15420;p21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1" name="Google Shape;15421;p21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2" name="Google Shape;15422;p21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3" name="Google Shape;15423;p21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4" name="Google Shape;15424;p21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5" name="Google Shape;15425;p21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6" name="Google Shape;15426;p21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7" name="Google Shape;15427;p21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8" name="Google Shape;15428;p21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9" name="Google Shape;15429;p21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0" name="Google Shape;15430;p21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1" name="Google Shape;15431;p21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2" name="Google Shape;15432;p21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3" name="Google Shape;15433;p21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4" name="Google Shape;15434;p21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5" name="Google Shape;15435;p21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6" name="Google Shape;15436;p21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7" name="Google Shape;15437;p21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8" name="Google Shape;15438;p21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9" name="Google Shape;15439;p21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0" name="Google Shape;15440;p21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1" name="Google Shape;15441;p21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2" name="Google Shape;15442;p21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3" name="Google Shape;15443;p21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4" name="Google Shape;15444;p21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5" name="Google Shape;15445;p21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6" name="Google Shape;15446;p21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7" name="Google Shape;15447;p21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8" name="Google Shape;15448;p21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9" name="Google Shape;15449;p21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0" name="Google Shape;15450;p21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1" name="Google Shape;15451;p21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2" name="Google Shape;15452;p21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3" name="Google Shape;15453;p21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4" name="Google Shape;15454;p21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5" name="Google Shape;15455;p21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6" name="Google Shape;15456;p21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7" name="Google Shape;15457;p21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8" name="Google Shape;15458;p21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9" name="Google Shape;15459;p21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0" name="Google Shape;15460;p21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1" name="Google Shape;15461;p21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2" name="Google Shape;15462;p21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3" name="Google Shape;15463;p21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4" name="Google Shape;15464;p21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5" name="Google Shape;15465;p21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6" name="Google Shape;15466;p21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7" name="Google Shape;15467;p21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8" name="Google Shape;15468;p21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9" name="Google Shape;15469;p21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0" name="Google Shape;15470;p21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1" name="Google Shape;15471;p21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2" name="Google Shape;15472;p21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3" name="Google Shape;15473;p21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4" name="Google Shape;15474;p21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5" name="Google Shape;15475;p21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6" name="Google Shape;15476;p21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7" name="Google Shape;15477;p21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8" name="Google Shape;15478;p21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9" name="Google Shape;15479;p21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0" name="Google Shape;15480;p21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1" name="Google Shape;15481;p21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2" name="Google Shape;15482;p21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3" name="Google Shape;15483;p21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4" name="Google Shape;15484;p21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5" name="Google Shape;15485;p21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6" name="Google Shape;15486;p21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7" name="Google Shape;15487;p21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8" name="Google Shape;15488;p21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9" name="Google Shape;15489;p21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0" name="Google Shape;15490;p21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1" name="Google Shape;15491;p21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2" name="Google Shape;15492;p21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3" name="Google Shape;15493;p21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4" name="Google Shape;15494;p21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5" name="Google Shape;15495;p21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6" name="Google Shape;15496;p21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7" name="Google Shape;15497;p21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8" name="Google Shape;15498;p21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9" name="Google Shape;15499;p21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0" name="Google Shape;15500;p21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1" name="Google Shape;15501;p21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2" name="Google Shape;15502;p21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3" name="Google Shape;15503;p21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4" name="Google Shape;15504;p21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5" name="Google Shape;15505;p21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6" name="Google Shape;15506;p21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7" name="Google Shape;15507;p21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8" name="Google Shape;15508;p21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9" name="Google Shape;15509;p21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0" name="Google Shape;15510;p21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1" name="Google Shape;15511;p21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2" name="Google Shape;15512;p21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3" name="Google Shape;15513;p21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4" name="Google Shape;15514;p21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5" name="Google Shape;15515;p21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6" name="Google Shape;15516;p21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7" name="Google Shape;15517;p21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8" name="Google Shape;15518;p21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9" name="Google Shape;15519;p21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0" name="Google Shape;15520;p21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1" name="Google Shape;15521;p21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2" name="Google Shape;15522;p21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3" name="Google Shape;15523;p21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4" name="Google Shape;15524;p21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5" name="Google Shape;15525;p21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6" name="Google Shape;15526;p21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7" name="Google Shape;15527;p21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8" name="Google Shape;15528;p21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9" name="Google Shape;15529;p21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0" name="Google Shape;15530;p21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1" name="Google Shape;15531;p21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2" name="Google Shape;15532;p21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3" name="Google Shape;15533;p21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4" name="Google Shape;15534;p21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5" name="Google Shape;15535;p21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6" name="Google Shape;15536;p21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7" name="Google Shape;15537;p21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8" name="Google Shape;15538;p21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9" name="Google Shape;15539;p21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0" name="Google Shape;15540;p21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1" name="Google Shape;15541;p21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2" name="Google Shape;15542;p21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3" name="Google Shape;15543;p21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4" name="Google Shape;15544;p21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5" name="Google Shape;15545;p21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6" name="Google Shape;15546;p21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7" name="Google Shape;15547;p21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8" name="Google Shape;15548;p21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9" name="Google Shape;15549;p21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0" name="Google Shape;15550;p21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1" name="Google Shape;15551;p21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2" name="Google Shape;15552;p21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3" name="Google Shape;15553;p21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4" name="Google Shape;15554;p21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5" name="Google Shape;15555;p21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6" name="Google Shape;15556;p21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7" name="Google Shape;15557;p21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8" name="Google Shape;15558;p21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9" name="Google Shape;15559;p21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0" name="Google Shape;15560;p21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1" name="Google Shape;15561;p21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2" name="Google Shape;15562;p21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3" name="Google Shape;15563;p21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4" name="Google Shape;15564;p21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5" name="Google Shape;15565;p21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6" name="Google Shape;15566;p21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7" name="Google Shape;15567;p21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8" name="Google Shape;15568;p21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9" name="Google Shape;15569;p21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0" name="Google Shape;15570;p21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1" name="Google Shape;15571;p21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2" name="Google Shape;15572;p21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3" name="Google Shape;15573;p21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4" name="Google Shape;15574;p21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5" name="Google Shape;15575;p21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6" name="Google Shape;15576;p21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7" name="Google Shape;15577;p21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8" name="Google Shape;15578;p21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9" name="Google Shape;15579;p21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0" name="Google Shape;15580;p21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1" name="Google Shape;15581;p21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2" name="Google Shape;15582;p21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3" name="Google Shape;15583;p21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4" name="Google Shape;15584;p21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5" name="Google Shape;15585;p21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6" name="Google Shape;15586;p21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7" name="Google Shape;15587;p21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8" name="Google Shape;15588;p21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9" name="Google Shape;15589;p21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0" name="Google Shape;15590;p21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1" name="Google Shape;15591;p21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2" name="Google Shape;15592;p21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3" name="Google Shape;15593;p21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4" name="Google Shape;15594;p21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5" name="Google Shape;15595;p21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6" name="Google Shape;15596;p21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7" name="Google Shape;15597;p21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8" name="Google Shape;15598;p21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9" name="Google Shape;15599;p21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0" name="Google Shape;15600;p21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1" name="Google Shape;15601;p21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2" name="Google Shape;15602;p21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3" name="Google Shape;15603;p21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4" name="Google Shape;15604;p21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5" name="Google Shape;15605;p21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6" name="Google Shape;15606;p21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7" name="Google Shape;15607;p21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8" name="Google Shape;15608;p21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9" name="Google Shape;15609;p21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0" name="Google Shape;15610;p21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1" name="Google Shape;15611;p21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2" name="Google Shape;15612;p21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3" name="Google Shape;15613;p21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4" name="Google Shape;15614;p21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5" name="Google Shape;15615;p21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6" name="Google Shape;15616;p21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7" name="Google Shape;15617;p21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8" name="Google Shape;15618;p21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9" name="Google Shape;15619;p21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0" name="Google Shape;15620;p21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1" name="Google Shape;15621;p21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2" name="Google Shape;15622;p21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3" name="Google Shape;15623;p21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4" name="Google Shape;15624;p21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5" name="Google Shape;15625;p21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6" name="Google Shape;15626;p21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7" name="Google Shape;15627;p21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8" name="Google Shape;15628;p21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9" name="Google Shape;15629;p21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0" name="Google Shape;15630;p21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1" name="Google Shape;15631;p21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2" name="Google Shape;15632;p21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3" name="Google Shape;15633;p21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4" name="Google Shape;15634;p21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5" name="Google Shape;15635;p21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6" name="Google Shape;15636;p21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7" name="Google Shape;15637;p21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8" name="Google Shape;15638;p21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9" name="Google Shape;15639;p21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0" name="Google Shape;15640;p21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1" name="Google Shape;15641;p21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2" name="Google Shape;15642;p21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3" name="Google Shape;15643;p21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4" name="Google Shape;15644;p21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45" name="Google Shape;15645;p21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5646" name="Google Shape;15646;p21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7" name="Google Shape;15647;p21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8" name="Google Shape;15648;p21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9" name="Google Shape;15649;p21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0" name="Google Shape;15650;p21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1" name="Google Shape;15651;p21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2" name="Google Shape;15652;p21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3" name="Google Shape;15653;p21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4" name="Google Shape;15654;p21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5" name="Google Shape;15655;p21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6" name="Google Shape;15656;p21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7" name="Google Shape;15657;p21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8" name="Google Shape;15658;p21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9" name="Google Shape;15659;p21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0" name="Google Shape;15660;p21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1" name="Google Shape;15661;p21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2" name="Google Shape;15662;p21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3" name="Google Shape;15663;p21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4" name="Google Shape;15664;p21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5" name="Google Shape;15665;p21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6" name="Google Shape;15666;p21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7" name="Google Shape;15667;p21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8" name="Google Shape;15668;p21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9" name="Google Shape;15669;p21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0" name="Google Shape;15670;p21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1" name="Google Shape;15671;p21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2" name="Google Shape;15672;p21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3" name="Google Shape;15673;p21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4" name="Google Shape;15674;p21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5" name="Google Shape;15675;p21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6" name="Google Shape;15676;p21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7" name="Google Shape;15677;p21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8" name="Google Shape;15678;p21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9" name="Google Shape;15679;p21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0" name="Google Shape;15680;p21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1" name="Google Shape;15681;p21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2" name="Google Shape;15682;p21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3" name="Google Shape;15683;p21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4" name="Google Shape;15684;p21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5" name="Google Shape;15685;p21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6" name="Google Shape;15686;p21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7" name="Google Shape;15687;p21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8" name="Google Shape;15688;p21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9" name="Google Shape;15689;p21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0" name="Google Shape;15690;p21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1" name="Google Shape;15691;p21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2" name="Google Shape;15692;p21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3" name="Google Shape;15693;p21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4" name="Google Shape;15694;p21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5" name="Google Shape;15695;p21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6" name="Google Shape;15696;p21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7" name="Google Shape;15697;p21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8" name="Google Shape;15698;p21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9" name="Google Shape;15699;p21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0" name="Google Shape;15700;p21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1" name="Google Shape;15701;p21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2" name="Google Shape;15702;p21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3" name="Google Shape;15703;p21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4" name="Google Shape;15704;p21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5" name="Google Shape;15705;p21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6" name="Google Shape;15706;p21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7" name="Google Shape;15707;p21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8" name="Google Shape;15708;p21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9" name="Google Shape;15709;p21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0" name="Google Shape;15710;p21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1" name="Google Shape;15711;p21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2" name="Google Shape;15712;p21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3" name="Google Shape;15713;p21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4" name="Google Shape;15714;p21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5" name="Google Shape;15715;p21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6" name="Google Shape;15716;p21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7" name="Google Shape;15717;p21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8" name="Google Shape;15718;p21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9" name="Google Shape;15719;p21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0" name="Google Shape;15720;p21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1" name="Google Shape;15721;p21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2" name="Google Shape;15722;p21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3" name="Google Shape;15723;p21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4" name="Google Shape;15724;p21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5" name="Google Shape;15725;p21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6" name="Google Shape;15726;p21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7" name="Google Shape;15727;p21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8" name="Google Shape;15728;p21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9" name="Google Shape;15729;p21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0" name="Google Shape;15730;p21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1" name="Google Shape;15731;p21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2" name="Google Shape;15732;p21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3" name="Google Shape;15733;p21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4" name="Google Shape;15734;p21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5" name="Google Shape;15735;p21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6" name="Google Shape;15736;p21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7" name="Google Shape;15737;p21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8" name="Google Shape;15738;p21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9" name="Google Shape;15739;p21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0" name="Google Shape;15740;p21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1" name="Google Shape;15741;p21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2" name="Google Shape;15742;p21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3" name="Google Shape;15743;p21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4" name="Google Shape;15744;p21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5" name="Google Shape;15745;p21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6" name="Google Shape;15746;p21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7" name="Google Shape;15747;p21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8" name="Google Shape;15748;p21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9" name="Google Shape;15749;p21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0" name="Google Shape;15750;p21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1" name="Google Shape;15751;p21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2" name="Google Shape;15752;p21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3" name="Google Shape;15753;p21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4" name="Google Shape;15754;p21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5" name="Google Shape;15755;p21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6" name="Google Shape;15756;p21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7" name="Google Shape;15757;p21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8" name="Google Shape;15758;p21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9" name="Google Shape;15759;p21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0" name="Google Shape;15760;p21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1" name="Google Shape;15761;p21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2" name="Google Shape;15762;p21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3" name="Google Shape;15763;p21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4" name="Google Shape;15764;p21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5" name="Google Shape;15765;p21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6" name="Google Shape;15766;p21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7" name="Google Shape;15767;p21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8" name="Google Shape;15768;p21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9" name="Google Shape;15769;p21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0" name="Google Shape;15770;p21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1" name="Google Shape;15771;p21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2" name="Google Shape;15772;p21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3" name="Google Shape;15773;p21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4" name="Google Shape;15774;p21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5" name="Google Shape;15775;p21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6" name="Google Shape;15776;p21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7" name="Google Shape;15777;p21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8" name="Google Shape;15778;p21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9" name="Google Shape;15779;p21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0" name="Google Shape;15780;p21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1" name="Google Shape;15781;p21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2" name="Google Shape;15782;p21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3" name="Google Shape;15783;p21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4" name="Google Shape;15784;p21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5" name="Google Shape;15785;p21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6" name="Google Shape;15786;p21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7" name="Google Shape;15787;p21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8" name="Google Shape;15788;p21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9" name="Google Shape;15789;p21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0" name="Google Shape;15790;p21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1" name="Google Shape;15791;p21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2" name="Google Shape;15792;p21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3" name="Google Shape;15793;p21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4" name="Google Shape;15794;p21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5" name="Google Shape;15795;p21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6" name="Google Shape;15796;p21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7" name="Google Shape;15797;p21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98" name="Google Shape;15798;p21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5799" name="Google Shape;15799;p21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0" name="Google Shape;15800;p21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1" name="Google Shape;15801;p21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2" name="Google Shape;15802;p21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3" name="Google Shape;15803;p21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4" name="Google Shape;15804;p21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5" name="Google Shape;15805;p21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6" name="Google Shape;15806;p21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7" name="Google Shape;15807;p21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8" name="Google Shape;15808;p21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9" name="Google Shape;15809;p21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0" name="Google Shape;15810;p21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1" name="Google Shape;15811;p21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2" name="Google Shape;15812;p21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3" name="Google Shape;15813;p21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4" name="Google Shape;15814;p21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5" name="Google Shape;15815;p21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6" name="Google Shape;15816;p21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7" name="Google Shape;15817;p21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8" name="Google Shape;15818;p21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9" name="Google Shape;15819;p21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0" name="Google Shape;15820;p21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1" name="Google Shape;15821;p21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2" name="Google Shape;15822;p21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3" name="Google Shape;15823;p21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4" name="Google Shape;15824;p21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5" name="Google Shape;15825;p21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6" name="Google Shape;15826;p21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7" name="Google Shape;15827;p21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8" name="Google Shape;15828;p21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9" name="Google Shape;15829;p21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0" name="Google Shape;15830;p21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1" name="Google Shape;15831;p21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2" name="Google Shape;15832;p21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3" name="Google Shape;15833;p21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4" name="Google Shape;15834;p21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5" name="Google Shape;15835;p21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6" name="Google Shape;15836;p21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7" name="Google Shape;15837;p21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8" name="Google Shape;15838;p21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9" name="Google Shape;15839;p21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0" name="Google Shape;15840;p21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1" name="Google Shape;15841;p21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2" name="Google Shape;15842;p21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3" name="Google Shape;15843;p21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4" name="Google Shape;15844;p21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5" name="Google Shape;15845;p21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6" name="Google Shape;15846;p21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7" name="Google Shape;15847;p21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8" name="Google Shape;15848;p21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9" name="Google Shape;15849;p21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0" name="Google Shape;15850;p21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1" name="Google Shape;15851;p21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2" name="Google Shape;15852;p21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3" name="Google Shape;15853;p21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4" name="Google Shape;15854;p21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5" name="Google Shape;15855;p21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6" name="Google Shape;15856;p21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7" name="Google Shape;15857;p21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8" name="Google Shape;15858;p21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9" name="Google Shape;15859;p21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0" name="Google Shape;15860;p21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1" name="Google Shape;15861;p21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2" name="Google Shape;15862;p21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3" name="Google Shape;15863;p21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4" name="Google Shape;15864;p21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5" name="Google Shape;15865;p21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6" name="Google Shape;15866;p21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7" name="Google Shape;15867;p21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8" name="Google Shape;15868;p21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9" name="Google Shape;15869;p21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0" name="Google Shape;15870;p21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1" name="Google Shape;15871;p21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2" name="Google Shape;15872;p21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3" name="Google Shape;15873;p21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4" name="Google Shape;15874;p21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5" name="Google Shape;15875;p21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6" name="Google Shape;15876;p21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7" name="Google Shape;15877;p21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8" name="Google Shape;15878;p21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9" name="Google Shape;15879;p21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0" name="Google Shape;15880;p21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1" name="Google Shape;15881;p21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2" name="Google Shape;15882;p21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3" name="Google Shape;15883;p21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4" name="Google Shape;15884;p21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5" name="Google Shape;15885;p21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6" name="Google Shape;15886;p21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7" name="Google Shape;15887;p21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8" name="Google Shape;15888;p21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9" name="Google Shape;15889;p21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0" name="Google Shape;15890;p21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1" name="Google Shape;15891;p21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2" name="Google Shape;15892;p21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3" name="Google Shape;15893;p21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4" name="Google Shape;15894;p21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5" name="Google Shape;15895;p21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6" name="Google Shape;15896;p21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7" name="Google Shape;15897;p21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8" name="Google Shape;15898;p21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9" name="Google Shape;15899;p21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0" name="Google Shape;15900;p21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1" name="Google Shape;15901;p21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2" name="Google Shape;15902;p21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3" name="Google Shape;15903;p21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4" name="Google Shape;15904;p21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5" name="Google Shape;15905;p21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6" name="Google Shape;15906;p21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7" name="Google Shape;15907;p21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8" name="Google Shape;15908;p21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9" name="Google Shape;15909;p21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0" name="Google Shape;15910;p21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1" name="Google Shape;15911;p21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2" name="Google Shape;15912;p21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3" name="Google Shape;15913;p21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4" name="Google Shape;15914;p21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5" name="Google Shape;15915;p21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6" name="Google Shape;15916;p21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7" name="Google Shape;15917;p21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8" name="Google Shape;15918;p21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9" name="Google Shape;15919;p21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920" name="Google Shape;15920;p21"/>
          <p:cNvSpPr txBox="1"/>
          <p:nvPr>
            <p:ph type="title"/>
          </p:nvPr>
        </p:nvSpPr>
        <p:spPr>
          <a:xfrm>
            <a:off x="713225" y="445025"/>
            <a:ext cx="7717500" cy="135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5921" name="Google Shape;15921;p21"/>
          <p:cNvSpPr/>
          <p:nvPr/>
        </p:nvSpPr>
        <p:spPr>
          <a:xfrm>
            <a:off x="-121" y="3910645"/>
            <a:ext cx="9144255" cy="2310173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922" name="Google Shape;15922;p21"/>
          <p:cNvSpPr/>
          <p:nvPr/>
        </p:nvSpPr>
        <p:spPr>
          <a:xfrm>
            <a:off x="-121" y="1313453"/>
            <a:ext cx="9144255" cy="2204293"/>
          </a:xfrm>
          <a:custGeom>
            <a:rect b="b" l="l" r="r" t="t"/>
            <a:pathLst>
              <a:path extrusionOk="0" h="68868" w="285691">
                <a:moveTo>
                  <a:pt x="285690" y="0"/>
                </a:moveTo>
                <a:cubicBezTo>
                  <a:pt x="267880" y="12392"/>
                  <a:pt x="236724" y="26451"/>
                  <a:pt x="175331" y="26451"/>
                </a:cubicBezTo>
                <a:cubicBezTo>
                  <a:pt x="165621" y="26451"/>
                  <a:pt x="155155" y="26100"/>
                  <a:pt x="143866" y="25334"/>
                </a:cubicBezTo>
                <a:cubicBezTo>
                  <a:pt x="136195" y="24814"/>
                  <a:pt x="128830" y="24568"/>
                  <a:pt x="121764" y="24568"/>
                </a:cubicBezTo>
                <a:cubicBezTo>
                  <a:pt x="58970" y="24568"/>
                  <a:pt x="19823" y="44018"/>
                  <a:pt x="0" y="63678"/>
                </a:cubicBezTo>
                <a:lnTo>
                  <a:pt x="0" y="68868"/>
                </a:lnTo>
                <a:cubicBezTo>
                  <a:pt x="21773" y="50757"/>
                  <a:pt x="66869" y="36008"/>
                  <a:pt x="141037" y="36008"/>
                </a:cubicBezTo>
                <a:cubicBezTo>
                  <a:pt x="142074" y="36008"/>
                  <a:pt x="143115" y="36011"/>
                  <a:pt x="144163" y="36017"/>
                </a:cubicBezTo>
                <a:cubicBezTo>
                  <a:pt x="145194" y="36022"/>
                  <a:pt x="146218" y="36025"/>
                  <a:pt x="147234" y="36025"/>
                </a:cubicBezTo>
                <a:cubicBezTo>
                  <a:pt x="228467" y="36025"/>
                  <a:pt x="263237" y="18048"/>
                  <a:pt x="285690" y="2552"/>
                </a:cubicBezTo>
                <a:lnTo>
                  <a:pt x="285690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923" name="Google Shape;15923;p21"/>
          <p:cNvSpPr txBox="1"/>
          <p:nvPr>
            <p:ph idx="2" type="ctrTitle"/>
          </p:nvPr>
        </p:nvSpPr>
        <p:spPr>
          <a:xfrm>
            <a:off x="1700962" y="2004698"/>
            <a:ext cx="23826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Montserrat Thin"/>
              <a:buNone/>
              <a:defRPr sz="2000">
                <a:solidFill>
                  <a:schemeClr val="accent2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5924" name="Google Shape;15924;p21"/>
          <p:cNvSpPr txBox="1"/>
          <p:nvPr>
            <p:ph idx="1" type="subTitle"/>
          </p:nvPr>
        </p:nvSpPr>
        <p:spPr>
          <a:xfrm>
            <a:off x="1700973" y="2458696"/>
            <a:ext cx="23826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5925" name="Google Shape;15925;p21"/>
          <p:cNvSpPr txBox="1"/>
          <p:nvPr>
            <p:ph idx="3" type="ctrTitle"/>
          </p:nvPr>
        </p:nvSpPr>
        <p:spPr>
          <a:xfrm>
            <a:off x="5060438" y="2004698"/>
            <a:ext cx="23826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Montserrat Thin"/>
              <a:buNone/>
              <a:defRPr sz="2000">
                <a:solidFill>
                  <a:schemeClr val="accen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5926" name="Google Shape;15926;p21"/>
          <p:cNvSpPr txBox="1"/>
          <p:nvPr>
            <p:ph idx="4" type="subTitle"/>
          </p:nvPr>
        </p:nvSpPr>
        <p:spPr>
          <a:xfrm>
            <a:off x="5060448" y="2458700"/>
            <a:ext cx="23826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5927" name="Google Shape;15927;p21"/>
          <p:cNvSpPr txBox="1"/>
          <p:nvPr>
            <p:ph idx="5" type="ctrTitle"/>
          </p:nvPr>
        </p:nvSpPr>
        <p:spPr>
          <a:xfrm>
            <a:off x="1700962" y="3340523"/>
            <a:ext cx="23826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Montserrat Thin"/>
              <a:buNone/>
              <a:defRPr sz="2000">
                <a:solidFill>
                  <a:schemeClr val="accen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5928" name="Google Shape;15928;p21"/>
          <p:cNvSpPr txBox="1"/>
          <p:nvPr>
            <p:ph idx="6" type="subTitle"/>
          </p:nvPr>
        </p:nvSpPr>
        <p:spPr>
          <a:xfrm>
            <a:off x="1700973" y="3794521"/>
            <a:ext cx="23826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5929" name="Google Shape;15929;p21"/>
          <p:cNvSpPr txBox="1"/>
          <p:nvPr>
            <p:ph idx="7" type="ctrTitle"/>
          </p:nvPr>
        </p:nvSpPr>
        <p:spPr>
          <a:xfrm>
            <a:off x="5060438" y="3340523"/>
            <a:ext cx="23826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Montserrat Thin"/>
              <a:buNone/>
              <a:defRPr sz="2000">
                <a:solidFill>
                  <a:schemeClr val="accent2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5930" name="Google Shape;15930;p21"/>
          <p:cNvSpPr txBox="1"/>
          <p:nvPr>
            <p:ph idx="8" type="subTitle"/>
          </p:nvPr>
        </p:nvSpPr>
        <p:spPr>
          <a:xfrm>
            <a:off x="5060449" y="3794521"/>
            <a:ext cx="23826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design 1">
  <p:cSld name="TITLE_ONLY_1_2_1">
    <p:spTree>
      <p:nvGrpSpPr>
        <p:cNvPr id="15931" name="Shape 15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32" name="Google Shape;15932;p22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15933" name="Google Shape;15933;p22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4" name="Google Shape;15934;p22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5" name="Google Shape;15935;p22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6" name="Google Shape;15936;p22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37" name="Google Shape;15937;p22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5938" name="Google Shape;15938;p22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9" name="Google Shape;15939;p22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0" name="Google Shape;15940;p22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1" name="Google Shape;15941;p22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2" name="Google Shape;15942;p22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3" name="Google Shape;15943;p22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4" name="Google Shape;15944;p22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5" name="Google Shape;15945;p22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6" name="Google Shape;15946;p22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7" name="Google Shape;15947;p22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8" name="Google Shape;15948;p22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9" name="Google Shape;15949;p22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0" name="Google Shape;15950;p22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1" name="Google Shape;15951;p22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2" name="Google Shape;15952;p22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3" name="Google Shape;15953;p22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4" name="Google Shape;15954;p22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5" name="Google Shape;15955;p22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6" name="Google Shape;15956;p22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7" name="Google Shape;15957;p22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8" name="Google Shape;15958;p22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9" name="Google Shape;15959;p22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0" name="Google Shape;15960;p22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1" name="Google Shape;15961;p22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2" name="Google Shape;15962;p22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3" name="Google Shape;15963;p22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4" name="Google Shape;15964;p22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5" name="Google Shape;15965;p22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6" name="Google Shape;15966;p22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7" name="Google Shape;15967;p22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8" name="Google Shape;15968;p22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9" name="Google Shape;15969;p22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0" name="Google Shape;15970;p22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1" name="Google Shape;15971;p22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2" name="Google Shape;15972;p22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3" name="Google Shape;15973;p22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4" name="Google Shape;15974;p22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5" name="Google Shape;15975;p22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6" name="Google Shape;15976;p22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7" name="Google Shape;15977;p22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8" name="Google Shape;15978;p22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9" name="Google Shape;15979;p22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0" name="Google Shape;15980;p22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1" name="Google Shape;15981;p22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2" name="Google Shape;15982;p22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3" name="Google Shape;15983;p22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4" name="Google Shape;15984;p22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5" name="Google Shape;15985;p22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6" name="Google Shape;15986;p22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7" name="Google Shape;15987;p22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8" name="Google Shape;15988;p22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9" name="Google Shape;15989;p22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0" name="Google Shape;15990;p22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1" name="Google Shape;15991;p22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2" name="Google Shape;15992;p22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3" name="Google Shape;15993;p22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4" name="Google Shape;15994;p22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5" name="Google Shape;15995;p22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6" name="Google Shape;15996;p22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7" name="Google Shape;15997;p22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8" name="Google Shape;15998;p22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9" name="Google Shape;15999;p22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0" name="Google Shape;16000;p22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1" name="Google Shape;16001;p22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2" name="Google Shape;16002;p22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3" name="Google Shape;16003;p22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4" name="Google Shape;16004;p22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5" name="Google Shape;16005;p22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6" name="Google Shape;16006;p22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7" name="Google Shape;16007;p22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8" name="Google Shape;16008;p22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9" name="Google Shape;16009;p22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0" name="Google Shape;16010;p22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1" name="Google Shape;16011;p22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2" name="Google Shape;16012;p22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3" name="Google Shape;16013;p22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4" name="Google Shape;16014;p22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5" name="Google Shape;16015;p22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6" name="Google Shape;16016;p22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7" name="Google Shape;16017;p22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8" name="Google Shape;16018;p22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9" name="Google Shape;16019;p22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0" name="Google Shape;16020;p22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1" name="Google Shape;16021;p22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2" name="Google Shape;16022;p22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3" name="Google Shape;16023;p22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4" name="Google Shape;16024;p22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5" name="Google Shape;16025;p22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6" name="Google Shape;16026;p22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7" name="Google Shape;16027;p22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8" name="Google Shape;16028;p22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9" name="Google Shape;16029;p22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0" name="Google Shape;16030;p22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1" name="Google Shape;16031;p22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2" name="Google Shape;16032;p22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3" name="Google Shape;16033;p22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4" name="Google Shape;16034;p22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5" name="Google Shape;16035;p22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6" name="Google Shape;16036;p22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7" name="Google Shape;16037;p22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8" name="Google Shape;16038;p22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9" name="Google Shape;16039;p22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0" name="Google Shape;16040;p22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1" name="Google Shape;16041;p22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2" name="Google Shape;16042;p22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3" name="Google Shape;16043;p22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4" name="Google Shape;16044;p22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5" name="Google Shape;16045;p22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6" name="Google Shape;16046;p22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7" name="Google Shape;16047;p22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8" name="Google Shape;16048;p22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9" name="Google Shape;16049;p22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0" name="Google Shape;16050;p22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1" name="Google Shape;16051;p22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2" name="Google Shape;16052;p22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3" name="Google Shape;16053;p22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4" name="Google Shape;16054;p22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5" name="Google Shape;16055;p22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6" name="Google Shape;16056;p22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7" name="Google Shape;16057;p22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8" name="Google Shape;16058;p22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9" name="Google Shape;16059;p22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0" name="Google Shape;16060;p22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1" name="Google Shape;16061;p22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2" name="Google Shape;16062;p22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3" name="Google Shape;16063;p22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4" name="Google Shape;16064;p22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5" name="Google Shape;16065;p22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6" name="Google Shape;16066;p22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7" name="Google Shape;16067;p22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8" name="Google Shape;16068;p22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9" name="Google Shape;16069;p22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0" name="Google Shape;16070;p22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1" name="Google Shape;16071;p22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2" name="Google Shape;16072;p22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3" name="Google Shape;16073;p22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4" name="Google Shape;16074;p22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5" name="Google Shape;16075;p22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6" name="Google Shape;16076;p22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7" name="Google Shape;16077;p22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8" name="Google Shape;16078;p22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9" name="Google Shape;16079;p22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0" name="Google Shape;16080;p22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1" name="Google Shape;16081;p22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2" name="Google Shape;16082;p22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3" name="Google Shape;16083;p22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4" name="Google Shape;16084;p22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5" name="Google Shape;16085;p22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6" name="Google Shape;16086;p22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7" name="Google Shape;16087;p22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8" name="Google Shape;16088;p22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9" name="Google Shape;16089;p22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0" name="Google Shape;16090;p22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1" name="Google Shape;16091;p22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2" name="Google Shape;16092;p22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3" name="Google Shape;16093;p22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4" name="Google Shape;16094;p22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5" name="Google Shape;16095;p22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6" name="Google Shape;16096;p22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7" name="Google Shape;16097;p22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8" name="Google Shape;16098;p22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9" name="Google Shape;16099;p22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0" name="Google Shape;16100;p22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1" name="Google Shape;16101;p22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2" name="Google Shape;16102;p22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3" name="Google Shape;16103;p22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4" name="Google Shape;16104;p22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5" name="Google Shape;16105;p22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6" name="Google Shape;16106;p22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7" name="Google Shape;16107;p22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8" name="Google Shape;16108;p22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9" name="Google Shape;16109;p22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0" name="Google Shape;16110;p22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1" name="Google Shape;16111;p22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2" name="Google Shape;16112;p22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3" name="Google Shape;16113;p22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4" name="Google Shape;16114;p22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5" name="Google Shape;16115;p22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6" name="Google Shape;16116;p22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7" name="Google Shape;16117;p22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8" name="Google Shape;16118;p22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9" name="Google Shape;16119;p22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0" name="Google Shape;16120;p22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1" name="Google Shape;16121;p22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2" name="Google Shape;16122;p22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3" name="Google Shape;16123;p22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4" name="Google Shape;16124;p22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5" name="Google Shape;16125;p22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6" name="Google Shape;16126;p22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7" name="Google Shape;16127;p22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8" name="Google Shape;16128;p22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9" name="Google Shape;16129;p22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0" name="Google Shape;16130;p22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1" name="Google Shape;16131;p22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2" name="Google Shape;16132;p22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3" name="Google Shape;16133;p22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4" name="Google Shape;16134;p22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5" name="Google Shape;16135;p22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6" name="Google Shape;16136;p22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7" name="Google Shape;16137;p22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8" name="Google Shape;16138;p22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9" name="Google Shape;16139;p22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0" name="Google Shape;16140;p22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1" name="Google Shape;16141;p22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2" name="Google Shape;16142;p22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3" name="Google Shape;16143;p22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4" name="Google Shape;16144;p22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5" name="Google Shape;16145;p22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6" name="Google Shape;16146;p22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7" name="Google Shape;16147;p22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8" name="Google Shape;16148;p22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9" name="Google Shape;16149;p22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0" name="Google Shape;16150;p22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1" name="Google Shape;16151;p22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2" name="Google Shape;16152;p22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3" name="Google Shape;16153;p22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4" name="Google Shape;16154;p22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5" name="Google Shape;16155;p22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6" name="Google Shape;16156;p22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7" name="Google Shape;16157;p22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8" name="Google Shape;16158;p22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9" name="Google Shape;16159;p22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0" name="Google Shape;16160;p22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1" name="Google Shape;16161;p22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2" name="Google Shape;16162;p22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3" name="Google Shape;16163;p22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4" name="Google Shape;16164;p22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5" name="Google Shape;16165;p22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6" name="Google Shape;16166;p22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7" name="Google Shape;16167;p22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8" name="Google Shape;16168;p22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9" name="Google Shape;16169;p22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0" name="Google Shape;16170;p22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1" name="Google Shape;16171;p22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2" name="Google Shape;16172;p22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3" name="Google Shape;16173;p22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4" name="Google Shape;16174;p22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5" name="Google Shape;16175;p22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6" name="Google Shape;16176;p22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7" name="Google Shape;16177;p22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8" name="Google Shape;16178;p22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9" name="Google Shape;16179;p22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0" name="Google Shape;16180;p22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1" name="Google Shape;16181;p22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2" name="Google Shape;16182;p22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3" name="Google Shape;16183;p22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4" name="Google Shape;16184;p22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5" name="Google Shape;16185;p22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6" name="Google Shape;16186;p22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7" name="Google Shape;16187;p22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8" name="Google Shape;16188;p22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9" name="Google Shape;16189;p22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0" name="Google Shape;16190;p22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1" name="Google Shape;16191;p22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2" name="Google Shape;16192;p22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3" name="Google Shape;16193;p22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4" name="Google Shape;16194;p22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5" name="Google Shape;16195;p22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6" name="Google Shape;16196;p22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7" name="Google Shape;16197;p22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8" name="Google Shape;16198;p22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9" name="Google Shape;16199;p22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0" name="Google Shape;16200;p22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1" name="Google Shape;16201;p22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2" name="Google Shape;16202;p22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3" name="Google Shape;16203;p22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4" name="Google Shape;16204;p22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5" name="Google Shape;16205;p22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6" name="Google Shape;16206;p22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7" name="Google Shape;16207;p22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8" name="Google Shape;16208;p22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9" name="Google Shape;16209;p22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0" name="Google Shape;16210;p22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1" name="Google Shape;16211;p22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2" name="Google Shape;16212;p22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3" name="Google Shape;16213;p22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4" name="Google Shape;16214;p22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5" name="Google Shape;16215;p22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6" name="Google Shape;16216;p22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7" name="Google Shape;16217;p22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8" name="Google Shape;16218;p22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9" name="Google Shape;16219;p22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0" name="Google Shape;16220;p22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1" name="Google Shape;16221;p22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2" name="Google Shape;16222;p22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3" name="Google Shape;16223;p22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4" name="Google Shape;16224;p22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5" name="Google Shape;16225;p22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6" name="Google Shape;16226;p22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7" name="Google Shape;16227;p22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8" name="Google Shape;16228;p22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9" name="Google Shape;16229;p22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0" name="Google Shape;16230;p22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1" name="Google Shape;16231;p22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2" name="Google Shape;16232;p22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3" name="Google Shape;16233;p22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4" name="Google Shape;16234;p22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5" name="Google Shape;16235;p22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6" name="Google Shape;16236;p22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7" name="Google Shape;16237;p22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8" name="Google Shape;16238;p22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9" name="Google Shape;16239;p22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0" name="Google Shape;16240;p22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1" name="Google Shape;16241;p22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2" name="Google Shape;16242;p22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3" name="Google Shape;16243;p22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4" name="Google Shape;16244;p22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5" name="Google Shape;16245;p22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6" name="Google Shape;16246;p22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7" name="Google Shape;16247;p22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8" name="Google Shape;16248;p22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9" name="Google Shape;16249;p22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0" name="Google Shape;16250;p22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1" name="Google Shape;16251;p22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2" name="Google Shape;16252;p22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3" name="Google Shape;16253;p22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4" name="Google Shape;16254;p22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5" name="Google Shape;16255;p22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6" name="Google Shape;16256;p22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7" name="Google Shape;16257;p22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8" name="Google Shape;16258;p22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9" name="Google Shape;16259;p22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0" name="Google Shape;16260;p22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1" name="Google Shape;16261;p22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2" name="Google Shape;16262;p22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3" name="Google Shape;16263;p22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4" name="Google Shape;16264;p22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5" name="Google Shape;16265;p22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6" name="Google Shape;16266;p22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7" name="Google Shape;16267;p22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8" name="Google Shape;16268;p22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9" name="Google Shape;16269;p22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0" name="Google Shape;16270;p22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1" name="Google Shape;16271;p22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2" name="Google Shape;16272;p22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3" name="Google Shape;16273;p22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4" name="Google Shape;16274;p22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5" name="Google Shape;16275;p22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6" name="Google Shape;16276;p22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7" name="Google Shape;16277;p22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8" name="Google Shape;16278;p22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9" name="Google Shape;16279;p22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0" name="Google Shape;16280;p22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1" name="Google Shape;16281;p22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2" name="Google Shape;16282;p22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3" name="Google Shape;16283;p22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4" name="Google Shape;16284;p22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5" name="Google Shape;16285;p22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6" name="Google Shape;16286;p22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7" name="Google Shape;16287;p22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8" name="Google Shape;16288;p22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9" name="Google Shape;16289;p22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0" name="Google Shape;16290;p22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1" name="Google Shape;16291;p22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2" name="Google Shape;16292;p22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3" name="Google Shape;16293;p22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4" name="Google Shape;16294;p22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5" name="Google Shape;16295;p22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6" name="Google Shape;16296;p22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7" name="Google Shape;16297;p22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8" name="Google Shape;16298;p22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9" name="Google Shape;16299;p22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0" name="Google Shape;16300;p22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1" name="Google Shape;16301;p22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2" name="Google Shape;16302;p22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3" name="Google Shape;16303;p22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4" name="Google Shape;16304;p22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5" name="Google Shape;16305;p22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6" name="Google Shape;16306;p22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7" name="Google Shape;16307;p22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8" name="Google Shape;16308;p22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9" name="Google Shape;16309;p22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0" name="Google Shape;16310;p22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1" name="Google Shape;16311;p22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2" name="Google Shape;16312;p22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3" name="Google Shape;16313;p22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4" name="Google Shape;16314;p22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5" name="Google Shape;16315;p22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6" name="Google Shape;16316;p22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7" name="Google Shape;16317;p22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8" name="Google Shape;16318;p22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9" name="Google Shape;16319;p22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0" name="Google Shape;16320;p22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1" name="Google Shape;16321;p22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2" name="Google Shape;16322;p22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3" name="Google Shape;16323;p22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4" name="Google Shape;16324;p22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5" name="Google Shape;16325;p22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6" name="Google Shape;16326;p22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7" name="Google Shape;16327;p22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8" name="Google Shape;16328;p22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9" name="Google Shape;16329;p22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0" name="Google Shape;16330;p22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1" name="Google Shape;16331;p22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2" name="Google Shape;16332;p22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3" name="Google Shape;16333;p22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4" name="Google Shape;16334;p22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5" name="Google Shape;16335;p22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6" name="Google Shape;16336;p22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7" name="Google Shape;16337;p22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8" name="Google Shape;16338;p22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9" name="Google Shape;16339;p22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0" name="Google Shape;16340;p22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1" name="Google Shape;16341;p22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2" name="Google Shape;16342;p22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3" name="Google Shape;16343;p22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4" name="Google Shape;16344;p22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5" name="Google Shape;16345;p22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6" name="Google Shape;16346;p22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7" name="Google Shape;16347;p22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8" name="Google Shape;16348;p22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9" name="Google Shape;16349;p22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0" name="Google Shape;16350;p22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1" name="Google Shape;16351;p22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2" name="Google Shape;16352;p22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3" name="Google Shape;16353;p22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4" name="Google Shape;16354;p22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5" name="Google Shape;16355;p22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6" name="Google Shape;16356;p22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7" name="Google Shape;16357;p22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8" name="Google Shape;16358;p22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9" name="Google Shape;16359;p22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0" name="Google Shape;16360;p22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1" name="Google Shape;16361;p22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2" name="Google Shape;16362;p22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3" name="Google Shape;16363;p22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4" name="Google Shape;16364;p22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5" name="Google Shape;16365;p22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6" name="Google Shape;16366;p22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7" name="Google Shape;16367;p22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8" name="Google Shape;16368;p22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9" name="Google Shape;16369;p22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0" name="Google Shape;16370;p22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1" name="Google Shape;16371;p22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2" name="Google Shape;16372;p22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3" name="Google Shape;16373;p22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4" name="Google Shape;16374;p22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5" name="Google Shape;16375;p22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6" name="Google Shape;16376;p22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7" name="Google Shape;16377;p22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8" name="Google Shape;16378;p22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9" name="Google Shape;16379;p22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0" name="Google Shape;16380;p22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1" name="Google Shape;16381;p22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2" name="Google Shape;16382;p22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3" name="Google Shape;16383;p22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4" name="Google Shape;16384;p22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5" name="Google Shape;16385;p22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6" name="Google Shape;16386;p22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7" name="Google Shape;16387;p22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8" name="Google Shape;16388;p22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9" name="Google Shape;16389;p22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0" name="Google Shape;16390;p22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1" name="Google Shape;16391;p22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2" name="Google Shape;16392;p22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3" name="Google Shape;16393;p22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4" name="Google Shape;16394;p22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5" name="Google Shape;16395;p22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6" name="Google Shape;16396;p22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7" name="Google Shape;16397;p22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8" name="Google Shape;16398;p22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9" name="Google Shape;16399;p22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0" name="Google Shape;16400;p22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1" name="Google Shape;16401;p22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2" name="Google Shape;16402;p22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3" name="Google Shape;16403;p22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4" name="Google Shape;16404;p22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5" name="Google Shape;16405;p22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6" name="Google Shape;16406;p22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7" name="Google Shape;16407;p22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8" name="Google Shape;16408;p22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9" name="Google Shape;16409;p22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0" name="Google Shape;16410;p22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1" name="Google Shape;16411;p22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2" name="Google Shape;16412;p22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3" name="Google Shape;16413;p22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4" name="Google Shape;16414;p22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5" name="Google Shape;16415;p22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6" name="Google Shape;16416;p22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7" name="Google Shape;16417;p22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8" name="Google Shape;16418;p22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9" name="Google Shape;16419;p22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0" name="Google Shape;16420;p22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1" name="Google Shape;16421;p22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2" name="Google Shape;16422;p22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3" name="Google Shape;16423;p22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4" name="Google Shape;16424;p22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5" name="Google Shape;16425;p22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6" name="Google Shape;16426;p22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7" name="Google Shape;16427;p22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8" name="Google Shape;16428;p22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9" name="Google Shape;16429;p22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0" name="Google Shape;16430;p22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1" name="Google Shape;16431;p22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2" name="Google Shape;16432;p22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3" name="Google Shape;16433;p22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4" name="Google Shape;16434;p22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5" name="Google Shape;16435;p22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6" name="Google Shape;16436;p22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7" name="Google Shape;16437;p22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8" name="Google Shape;16438;p22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9" name="Google Shape;16439;p22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0" name="Google Shape;16440;p22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1" name="Google Shape;16441;p22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2" name="Google Shape;16442;p22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3" name="Google Shape;16443;p22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4" name="Google Shape;16444;p22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5" name="Google Shape;16445;p22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6" name="Google Shape;16446;p22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7" name="Google Shape;16447;p22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8" name="Google Shape;16448;p22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9" name="Google Shape;16449;p22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0" name="Google Shape;16450;p22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1" name="Google Shape;16451;p22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2" name="Google Shape;16452;p22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3" name="Google Shape;16453;p22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4" name="Google Shape;16454;p22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5" name="Google Shape;16455;p22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6" name="Google Shape;16456;p22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7" name="Google Shape;16457;p22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8" name="Google Shape;16458;p22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9" name="Google Shape;16459;p22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0" name="Google Shape;16460;p22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1" name="Google Shape;16461;p22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2" name="Google Shape;16462;p22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3" name="Google Shape;16463;p22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4" name="Google Shape;16464;p22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5" name="Google Shape;16465;p22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6" name="Google Shape;16466;p22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7" name="Google Shape;16467;p22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8" name="Google Shape;16468;p22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9" name="Google Shape;16469;p22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0" name="Google Shape;16470;p22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1" name="Google Shape;16471;p22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2" name="Google Shape;16472;p22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3" name="Google Shape;16473;p22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4" name="Google Shape;16474;p22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5" name="Google Shape;16475;p22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6" name="Google Shape;16476;p22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7" name="Google Shape;16477;p22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8" name="Google Shape;16478;p22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9" name="Google Shape;16479;p22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0" name="Google Shape;16480;p22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1" name="Google Shape;16481;p22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2" name="Google Shape;16482;p22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3" name="Google Shape;16483;p22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4" name="Google Shape;16484;p22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5" name="Google Shape;16485;p22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6" name="Google Shape;16486;p22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7" name="Google Shape;16487;p22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8" name="Google Shape;16488;p22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9" name="Google Shape;16489;p22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0" name="Google Shape;16490;p22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1" name="Google Shape;16491;p22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2" name="Google Shape;16492;p22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3" name="Google Shape;16493;p22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4" name="Google Shape;16494;p22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5" name="Google Shape;16495;p22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6" name="Google Shape;16496;p22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7" name="Google Shape;16497;p22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8" name="Google Shape;16498;p22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9" name="Google Shape;16499;p22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0" name="Google Shape;16500;p22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1" name="Google Shape;16501;p22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2" name="Google Shape;16502;p22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3" name="Google Shape;16503;p22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4" name="Google Shape;16504;p22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5" name="Google Shape;16505;p22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6" name="Google Shape;16506;p22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7" name="Google Shape;16507;p22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8" name="Google Shape;16508;p22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9" name="Google Shape;16509;p22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0" name="Google Shape;16510;p22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1" name="Google Shape;16511;p22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2" name="Google Shape;16512;p22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3" name="Google Shape;16513;p22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4" name="Google Shape;16514;p22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5" name="Google Shape;16515;p22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6" name="Google Shape;16516;p22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7" name="Google Shape;16517;p22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8" name="Google Shape;16518;p22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9" name="Google Shape;16519;p22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0" name="Google Shape;16520;p22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21" name="Google Shape;16521;p22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6522" name="Google Shape;16522;p22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3" name="Google Shape;16523;p22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4" name="Google Shape;16524;p22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5" name="Google Shape;16525;p22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6" name="Google Shape;16526;p22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7" name="Google Shape;16527;p22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8" name="Google Shape;16528;p22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9" name="Google Shape;16529;p22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0" name="Google Shape;16530;p22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1" name="Google Shape;16531;p22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2" name="Google Shape;16532;p22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3" name="Google Shape;16533;p22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4" name="Google Shape;16534;p22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5" name="Google Shape;16535;p22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6" name="Google Shape;16536;p22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7" name="Google Shape;16537;p22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8" name="Google Shape;16538;p22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9" name="Google Shape;16539;p22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0" name="Google Shape;16540;p22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1" name="Google Shape;16541;p22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2" name="Google Shape;16542;p22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3" name="Google Shape;16543;p22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4" name="Google Shape;16544;p22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5" name="Google Shape;16545;p22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6" name="Google Shape;16546;p22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7" name="Google Shape;16547;p22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8" name="Google Shape;16548;p22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9" name="Google Shape;16549;p22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0" name="Google Shape;16550;p22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1" name="Google Shape;16551;p22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2" name="Google Shape;16552;p22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3" name="Google Shape;16553;p22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4" name="Google Shape;16554;p22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5" name="Google Shape;16555;p22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6" name="Google Shape;16556;p22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7" name="Google Shape;16557;p22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8" name="Google Shape;16558;p22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9" name="Google Shape;16559;p22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0" name="Google Shape;16560;p22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1" name="Google Shape;16561;p22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2" name="Google Shape;16562;p22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3" name="Google Shape;16563;p22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4" name="Google Shape;16564;p22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5" name="Google Shape;16565;p22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6" name="Google Shape;16566;p22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7" name="Google Shape;16567;p22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8" name="Google Shape;16568;p22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9" name="Google Shape;16569;p22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0" name="Google Shape;16570;p22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1" name="Google Shape;16571;p22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2" name="Google Shape;16572;p22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3" name="Google Shape;16573;p22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4" name="Google Shape;16574;p22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5" name="Google Shape;16575;p22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6" name="Google Shape;16576;p22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7" name="Google Shape;16577;p22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8" name="Google Shape;16578;p22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9" name="Google Shape;16579;p22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0" name="Google Shape;16580;p22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1" name="Google Shape;16581;p22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2" name="Google Shape;16582;p22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3" name="Google Shape;16583;p22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4" name="Google Shape;16584;p22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5" name="Google Shape;16585;p22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6" name="Google Shape;16586;p22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7" name="Google Shape;16587;p22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8" name="Google Shape;16588;p22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9" name="Google Shape;16589;p22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0" name="Google Shape;16590;p22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1" name="Google Shape;16591;p22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2" name="Google Shape;16592;p22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3" name="Google Shape;16593;p22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4" name="Google Shape;16594;p22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5" name="Google Shape;16595;p22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6" name="Google Shape;16596;p22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7" name="Google Shape;16597;p22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8" name="Google Shape;16598;p22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9" name="Google Shape;16599;p22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0" name="Google Shape;16600;p22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1" name="Google Shape;16601;p22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2" name="Google Shape;16602;p22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3" name="Google Shape;16603;p22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4" name="Google Shape;16604;p22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5" name="Google Shape;16605;p22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6" name="Google Shape;16606;p22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7" name="Google Shape;16607;p22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8" name="Google Shape;16608;p22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9" name="Google Shape;16609;p22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0" name="Google Shape;16610;p22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1" name="Google Shape;16611;p22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2" name="Google Shape;16612;p22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3" name="Google Shape;16613;p22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4" name="Google Shape;16614;p22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5" name="Google Shape;16615;p22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6" name="Google Shape;16616;p22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7" name="Google Shape;16617;p22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8" name="Google Shape;16618;p22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9" name="Google Shape;16619;p22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0" name="Google Shape;16620;p22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1" name="Google Shape;16621;p22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2" name="Google Shape;16622;p22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3" name="Google Shape;16623;p22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4" name="Google Shape;16624;p22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5" name="Google Shape;16625;p22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6" name="Google Shape;16626;p22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7" name="Google Shape;16627;p22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8" name="Google Shape;16628;p22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9" name="Google Shape;16629;p22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0" name="Google Shape;16630;p22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1" name="Google Shape;16631;p22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2" name="Google Shape;16632;p22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3" name="Google Shape;16633;p22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4" name="Google Shape;16634;p22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5" name="Google Shape;16635;p22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6" name="Google Shape;16636;p22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7" name="Google Shape;16637;p22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8" name="Google Shape;16638;p22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9" name="Google Shape;16639;p22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0" name="Google Shape;16640;p22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1" name="Google Shape;16641;p22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2" name="Google Shape;16642;p22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3" name="Google Shape;16643;p22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4" name="Google Shape;16644;p22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5" name="Google Shape;16645;p22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6" name="Google Shape;16646;p22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7" name="Google Shape;16647;p22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8" name="Google Shape;16648;p22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9" name="Google Shape;16649;p22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0" name="Google Shape;16650;p22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1" name="Google Shape;16651;p22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2" name="Google Shape;16652;p22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3" name="Google Shape;16653;p22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4" name="Google Shape;16654;p22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5" name="Google Shape;16655;p22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6" name="Google Shape;16656;p22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7" name="Google Shape;16657;p22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8" name="Google Shape;16658;p22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9" name="Google Shape;16659;p22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0" name="Google Shape;16660;p22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1" name="Google Shape;16661;p22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2" name="Google Shape;16662;p22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3" name="Google Shape;16663;p22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4" name="Google Shape;16664;p22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5" name="Google Shape;16665;p22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6" name="Google Shape;16666;p22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7" name="Google Shape;16667;p22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8" name="Google Shape;16668;p22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9" name="Google Shape;16669;p22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0" name="Google Shape;16670;p22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1" name="Google Shape;16671;p22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2" name="Google Shape;16672;p22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3" name="Google Shape;16673;p22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674" name="Google Shape;16674;p22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6675" name="Google Shape;16675;p22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6" name="Google Shape;16676;p22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7" name="Google Shape;16677;p22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8" name="Google Shape;16678;p22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9" name="Google Shape;16679;p22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0" name="Google Shape;16680;p22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1" name="Google Shape;16681;p22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2" name="Google Shape;16682;p22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3" name="Google Shape;16683;p22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4" name="Google Shape;16684;p22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5" name="Google Shape;16685;p22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6" name="Google Shape;16686;p22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7" name="Google Shape;16687;p22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8" name="Google Shape;16688;p22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9" name="Google Shape;16689;p22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0" name="Google Shape;16690;p22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1" name="Google Shape;16691;p22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2" name="Google Shape;16692;p22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3" name="Google Shape;16693;p22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4" name="Google Shape;16694;p22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5" name="Google Shape;16695;p22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6" name="Google Shape;16696;p22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7" name="Google Shape;16697;p22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8" name="Google Shape;16698;p22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9" name="Google Shape;16699;p22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0" name="Google Shape;16700;p22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1" name="Google Shape;16701;p22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2" name="Google Shape;16702;p22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3" name="Google Shape;16703;p22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4" name="Google Shape;16704;p22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5" name="Google Shape;16705;p22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6" name="Google Shape;16706;p22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7" name="Google Shape;16707;p22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8" name="Google Shape;16708;p22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9" name="Google Shape;16709;p22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0" name="Google Shape;16710;p22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1" name="Google Shape;16711;p22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2" name="Google Shape;16712;p22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3" name="Google Shape;16713;p22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4" name="Google Shape;16714;p22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5" name="Google Shape;16715;p22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6" name="Google Shape;16716;p22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7" name="Google Shape;16717;p22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8" name="Google Shape;16718;p22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9" name="Google Shape;16719;p22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0" name="Google Shape;16720;p22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1" name="Google Shape;16721;p22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2" name="Google Shape;16722;p22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3" name="Google Shape;16723;p22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4" name="Google Shape;16724;p22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5" name="Google Shape;16725;p22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6" name="Google Shape;16726;p22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7" name="Google Shape;16727;p22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8" name="Google Shape;16728;p22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9" name="Google Shape;16729;p22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0" name="Google Shape;16730;p22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1" name="Google Shape;16731;p22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2" name="Google Shape;16732;p22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3" name="Google Shape;16733;p22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4" name="Google Shape;16734;p22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5" name="Google Shape;16735;p22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6" name="Google Shape;16736;p22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7" name="Google Shape;16737;p22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8" name="Google Shape;16738;p22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9" name="Google Shape;16739;p22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0" name="Google Shape;16740;p22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1" name="Google Shape;16741;p22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2" name="Google Shape;16742;p22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3" name="Google Shape;16743;p22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4" name="Google Shape;16744;p22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5" name="Google Shape;16745;p22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6" name="Google Shape;16746;p22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7" name="Google Shape;16747;p22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8" name="Google Shape;16748;p22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9" name="Google Shape;16749;p22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0" name="Google Shape;16750;p22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1" name="Google Shape;16751;p22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2" name="Google Shape;16752;p22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3" name="Google Shape;16753;p22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4" name="Google Shape;16754;p22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5" name="Google Shape;16755;p22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6" name="Google Shape;16756;p22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7" name="Google Shape;16757;p22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8" name="Google Shape;16758;p22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9" name="Google Shape;16759;p22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0" name="Google Shape;16760;p22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1" name="Google Shape;16761;p22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2" name="Google Shape;16762;p22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3" name="Google Shape;16763;p22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4" name="Google Shape;16764;p22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5" name="Google Shape;16765;p22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6" name="Google Shape;16766;p22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7" name="Google Shape;16767;p22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8" name="Google Shape;16768;p22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9" name="Google Shape;16769;p22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0" name="Google Shape;16770;p22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1" name="Google Shape;16771;p22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2" name="Google Shape;16772;p22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3" name="Google Shape;16773;p22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4" name="Google Shape;16774;p22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5" name="Google Shape;16775;p22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6" name="Google Shape;16776;p22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7" name="Google Shape;16777;p22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8" name="Google Shape;16778;p22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9" name="Google Shape;16779;p22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0" name="Google Shape;16780;p22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1" name="Google Shape;16781;p22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2" name="Google Shape;16782;p22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3" name="Google Shape;16783;p22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4" name="Google Shape;16784;p22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5" name="Google Shape;16785;p22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6" name="Google Shape;16786;p22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7" name="Google Shape;16787;p22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8" name="Google Shape;16788;p22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9" name="Google Shape;16789;p22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0" name="Google Shape;16790;p22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1" name="Google Shape;16791;p22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2" name="Google Shape;16792;p22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3" name="Google Shape;16793;p22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4" name="Google Shape;16794;p22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5" name="Google Shape;16795;p22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796" name="Google Shape;16796;p22"/>
          <p:cNvSpPr txBox="1"/>
          <p:nvPr>
            <p:ph type="title"/>
          </p:nvPr>
        </p:nvSpPr>
        <p:spPr>
          <a:xfrm>
            <a:off x="713225" y="445025"/>
            <a:ext cx="7717500" cy="125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BIG_NUMBER_1_1_1_1">
    <p:spTree>
      <p:nvGrpSpPr>
        <p:cNvPr id="16797" name="Shape 16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98" name="Google Shape;16798;p23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6799" name="Google Shape;16799;p23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0" name="Google Shape;16800;p23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1" name="Google Shape;16801;p23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2" name="Google Shape;16802;p23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3" name="Google Shape;16803;p23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4" name="Google Shape;16804;p23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5" name="Google Shape;16805;p23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6" name="Google Shape;16806;p23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7" name="Google Shape;16807;p23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8" name="Google Shape;16808;p23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9" name="Google Shape;16809;p23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0" name="Google Shape;16810;p23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1" name="Google Shape;16811;p23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2" name="Google Shape;16812;p23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3" name="Google Shape;16813;p23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4" name="Google Shape;16814;p23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5" name="Google Shape;16815;p23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6" name="Google Shape;16816;p23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7" name="Google Shape;16817;p23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8" name="Google Shape;16818;p23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9" name="Google Shape;16819;p23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0" name="Google Shape;16820;p23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1" name="Google Shape;16821;p23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2" name="Google Shape;16822;p23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3" name="Google Shape;16823;p23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4" name="Google Shape;16824;p23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5" name="Google Shape;16825;p23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6" name="Google Shape;16826;p23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7" name="Google Shape;16827;p23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8" name="Google Shape;16828;p23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9" name="Google Shape;16829;p23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0" name="Google Shape;16830;p23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1" name="Google Shape;16831;p23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2" name="Google Shape;16832;p23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3" name="Google Shape;16833;p23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4" name="Google Shape;16834;p23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5" name="Google Shape;16835;p23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6" name="Google Shape;16836;p23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7" name="Google Shape;16837;p23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8" name="Google Shape;16838;p23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9" name="Google Shape;16839;p23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0" name="Google Shape;16840;p23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1" name="Google Shape;16841;p23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2" name="Google Shape;16842;p23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3" name="Google Shape;16843;p23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4" name="Google Shape;16844;p23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5" name="Google Shape;16845;p23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6" name="Google Shape;16846;p23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7" name="Google Shape;16847;p23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8" name="Google Shape;16848;p23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9" name="Google Shape;16849;p23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0" name="Google Shape;16850;p23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1" name="Google Shape;16851;p23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2" name="Google Shape;16852;p23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3" name="Google Shape;16853;p23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4" name="Google Shape;16854;p23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5" name="Google Shape;16855;p23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6" name="Google Shape;16856;p23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7" name="Google Shape;16857;p23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8" name="Google Shape;16858;p23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9" name="Google Shape;16859;p23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0" name="Google Shape;16860;p23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1" name="Google Shape;16861;p23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2" name="Google Shape;16862;p23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3" name="Google Shape;16863;p23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4" name="Google Shape;16864;p23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5" name="Google Shape;16865;p23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6" name="Google Shape;16866;p23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7" name="Google Shape;16867;p23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8" name="Google Shape;16868;p23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9" name="Google Shape;16869;p23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0" name="Google Shape;16870;p23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1" name="Google Shape;16871;p23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2" name="Google Shape;16872;p23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3" name="Google Shape;16873;p23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4" name="Google Shape;16874;p23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5" name="Google Shape;16875;p23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6" name="Google Shape;16876;p23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7" name="Google Shape;16877;p23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8" name="Google Shape;16878;p23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9" name="Google Shape;16879;p23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0" name="Google Shape;16880;p23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1" name="Google Shape;16881;p23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2" name="Google Shape;16882;p23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3" name="Google Shape;16883;p23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4" name="Google Shape;16884;p23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5" name="Google Shape;16885;p23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6" name="Google Shape;16886;p23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7" name="Google Shape;16887;p23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8" name="Google Shape;16888;p23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9" name="Google Shape;16889;p23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0" name="Google Shape;16890;p23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1" name="Google Shape;16891;p23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2" name="Google Shape;16892;p23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3" name="Google Shape;16893;p23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4" name="Google Shape;16894;p23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5" name="Google Shape;16895;p23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6" name="Google Shape;16896;p23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7" name="Google Shape;16897;p23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8" name="Google Shape;16898;p23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9" name="Google Shape;16899;p23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0" name="Google Shape;16900;p23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1" name="Google Shape;16901;p23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2" name="Google Shape;16902;p23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3" name="Google Shape;16903;p23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4" name="Google Shape;16904;p23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5" name="Google Shape;16905;p23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6" name="Google Shape;16906;p23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7" name="Google Shape;16907;p23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8" name="Google Shape;16908;p23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9" name="Google Shape;16909;p23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0" name="Google Shape;16910;p23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1" name="Google Shape;16911;p23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2" name="Google Shape;16912;p23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3" name="Google Shape;16913;p23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4" name="Google Shape;16914;p23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5" name="Google Shape;16915;p23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6" name="Google Shape;16916;p23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7" name="Google Shape;16917;p23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8" name="Google Shape;16918;p23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9" name="Google Shape;16919;p23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0" name="Google Shape;16920;p23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1" name="Google Shape;16921;p23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2" name="Google Shape;16922;p23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3" name="Google Shape;16923;p23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4" name="Google Shape;16924;p23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5" name="Google Shape;16925;p23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6" name="Google Shape;16926;p23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7" name="Google Shape;16927;p23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8" name="Google Shape;16928;p23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9" name="Google Shape;16929;p23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0" name="Google Shape;16930;p23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1" name="Google Shape;16931;p23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2" name="Google Shape;16932;p23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3" name="Google Shape;16933;p23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4" name="Google Shape;16934;p23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5" name="Google Shape;16935;p23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6" name="Google Shape;16936;p23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7" name="Google Shape;16937;p23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8" name="Google Shape;16938;p23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9" name="Google Shape;16939;p23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0" name="Google Shape;16940;p23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1" name="Google Shape;16941;p23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2" name="Google Shape;16942;p23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3" name="Google Shape;16943;p23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4" name="Google Shape;16944;p23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5" name="Google Shape;16945;p23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6" name="Google Shape;16946;p23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7" name="Google Shape;16947;p23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8" name="Google Shape;16948;p23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9" name="Google Shape;16949;p23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0" name="Google Shape;16950;p23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1" name="Google Shape;16951;p23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2" name="Google Shape;16952;p23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3" name="Google Shape;16953;p23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4" name="Google Shape;16954;p23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5" name="Google Shape;16955;p23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6" name="Google Shape;16956;p23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7" name="Google Shape;16957;p23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8" name="Google Shape;16958;p23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9" name="Google Shape;16959;p23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0" name="Google Shape;16960;p23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1" name="Google Shape;16961;p23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2" name="Google Shape;16962;p23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3" name="Google Shape;16963;p23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4" name="Google Shape;16964;p23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5" name="Google Shape;16965;p23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6" name="Google Shape;16966;p23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7" name="Google Shape;16967;p23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8" name="Google Shape;16968;p23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9" name="Google Shape;16969;p23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0" name="Google Shape;16970;p23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1" name="Google Shape;16971;p23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2" name="Google Shape;16972;p23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3" name="Google Shape;16973;p23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4" name="Google Shape;16974;p23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5" name="Google Shape;16975;p23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6" name="Google Shape;16976;p23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7" name="Google Shape;16977;p23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8" name="Google Shape;16978;p23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9" name="Google Shape;16979;p23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0" name="Google Shape;16980;p23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1" name="Google Shape;16981;p23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2" name="Google Shape;16982;p23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3" name="Google Shape;16983;p23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4" name="Google Shape;16984;p23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5" name="Google Shape;16985;p23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6" name="Google Shape;16986;p23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7" name="Google Shape;16987;p23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8" name="Google Shape;16988;p23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9" name="Google Shape;16989;p23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0" name="Google Shape;16990;p23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1" name="Google Shape;16991;p23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2" name="Google Shape;16992;p23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3" name="Google Shape;16993;p23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4" name="Google Shape;16994;p23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5" name="Google Shape;16995;p23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6" name="Google Shape;16996;p23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7" name="Google Shape;16997;p23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8" name="Google Shape;16998;p23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9" name="Google Shape;16999;p23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0" name="Google Shape;17000;p23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1" name="Google Shape;17001;p23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2" name="Google Shape;17002;p23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3" name="Google Shape;17003;p23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4" name="Google Shape;17004;p23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5" name="Google Shape;17005;p23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6" name="Google Shape;17006;p23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7" name="Google Shape;17007;p23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8" name="Google Shape;17008;p23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9" name="Google Shape;17009;p23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0" name="Google Shape;17010;p23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1" name="Google Shape;17011;p23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2" name="Google Shape;17012;p23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3" name="Google Shape;17013;p23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4" name="Google Shape;17014;p23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5" name="Google Shape;17015;p23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6" name="Google Shape;17016;p23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7" name="Google Shape;17017;p23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8" name="Google Shape;17018;p23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9" name="Google Shape;17019;p23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0" name="Google Shape;17020;p23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1" name="Google Shape;17021;p23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2" name="Google Shape;17022;p23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3" name="Google Shape;17023;p23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4" name="Google Shape;17024;p23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5" name="Google Shape;17025;p23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6" name="Google Shape;17026;p23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7" name="Google Shape;17027;p23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8" name="Google Shape;17028;p23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9" name="Google Shape;17029;p23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0" name="Google Shape;17030;p23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1" name="Google Shape;17031;p23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2" name="Google Shape;17032;p23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3" name="Google Shape;17033;p23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4" name="Google Shape;17034;p23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5" name="Google Shape;17035;p23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6" name="Google Shape;17036;p23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7" name="Google Shape;17037;p23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8" name="Google Shape;17038;p23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9" name="Google Shape;17039;p23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0" name="Google Shape;17040;p23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1" name="Google Shape;17041;p23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2" name="Google Shape;17042;p23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3" name="Google Shape;17043;p23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4" name="Google Shape;17044;p23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5" name="Google Shape;17045;p23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6" name="Google Shape;17046;p23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7" name="Google Shape;17047;p23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8" name="Google Shape;17048;p23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9" name="Google Shape;17049;p23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0" name="Google Shape;17050;p23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1" name="Google Shape;17051;p23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2" name="Google Shape;17052;p23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3" name="Google Shape;17053;p23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4" name="Google Shape;17054;p23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5" name="Google Shape;17055;p23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6" name="Google Shape;17056;p23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7" name="Google Shape;17057;p23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8" name="Google Shape;17058;p23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9" name="Google Shape;17059;p23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0" name="Google Shape;17060;p23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1" name="Google Shape;17061;p23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2" name="Google Shape;17062;p23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3" name="Google Shape;17063;p23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4" name="Google Shape;17064;p23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5" name="Google Shape;17065;p23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6" name="Google Shape;17066;p23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7" name="Google Shape;17067;p23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8" name="Google Shape;17068;p23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9" name="Google Shape;17069;p23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0" name="Google Shape;17070;p23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1" name="Google Shape;17071;p23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2" name="Google Shape;17072;p23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3" name="Google Shape;17073;p23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4" name="Google Shape;17074;p23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5" name="Google Shape;17075;p23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6" name="Google Shape;17076;p23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7" name="Google Shape;17077;p23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8" name="Google Shape;17078;p23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9" name="Google Shape;17079;p23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0" name="Google Shape;17080;p23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1" name="Google Shape;17081;p23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2" name="Google Shape;17082;p23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3" name="Google Shape;17083;p23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4" name="Google Shape;17084;p23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5" name="Google Shape;17085;p23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6" name="Google Shape;17086;p23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7" name="Google Shape;17087;p23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8" name="Google Shape;17088;p23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9" name="Google Shape;17089;p23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0" name="Google Shape;17090;p23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1" name="Google Shape;17091;p23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2" name="Google Shape;17092;p23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3" name="Google Shape;17093;p23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4" name="Google Shape;17094;p23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5" name="Google Shape;17095;p23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6" name="Google Shape;17096;p23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7" name="Google Shape;17097;p23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8" name="Google Shape;17098;p23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9" name="Google Shape;17099;p23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0" name="Google Shape;17100;p23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1" name="Google Shape;17101;p23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2" name="Google Shape;17102;p23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3" name="Google Shape;17103;p23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4" name="Google Shape;17104;p23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5" name="Google Shape;17105;p23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6" name="Google Shape;17106;p23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7" name="Google Shape;17107;p23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8" name="Google Shape;17108;p23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9" name="Google Shape;17109;p23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0" name="Google Shape;17110;p23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1" name="Google Shape;17111;p23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2" name="Google Shape;17112;p23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3" name="Google Shape;17113;p23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4" name="Google Shape;17114;p23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5" name="Google Shape;17115;p23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6" name="Google Shape;17116;p23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7" name="Google Shape;17117;p23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8" name="Google Shape;17118;p23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9" name="Google Shape;17119;p23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0" name="Google Shape;17120;p23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1" name="Google Shape;17121;p23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2" name="Google Shape;17122;p23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3" name="Google Shape;17123;p23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4" name="Google Shape;17124;p23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5" name="Google Shape;17125;p23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6" name="Google Shape;17126;p23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7" name="Google Shape;17127;p23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8" name="Google Shape;17128;p23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9" name="Google Shape;17129;p23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0" name="Google Shape;17130;p23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1" name="Google Shape;17131;p23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2" name="Google Shape;17132;p23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3" name="Google Shape;17133;p23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4" name="Google Shape;17134;p23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5" name="Google Shape;17135;p23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6" name="Google Shape;17136;p23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7" name="Google Shape;17137;p23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8" name="Google Shape;17138;p23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9" name="Google Shape;17139;p23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0" name="Google Shape;17140;p23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1" name="Google Shape;17141;p23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2" name="Google Shape;17142;p23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3" name="Google Shape;17143;p23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4" name="Google Shape;17144;p23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5" name="Google Shape;17145;p23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6" name="Google Shape;17146;p23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7" name="Google Shape;17147;p23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8" name="Google Shape;17148;p23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9" name="Google Shape;17149;p23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0" name="Google Shape;17150;p23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1" name="Google Shape;17151;p23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2" name="Google Shape;17152;p23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3" name="Google Shape;17153;p23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4" name="Google Shape;17154;p23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5" name="Google Shape;17155;p23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6" name="Google Shape;17156;p23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7" name="Google Shape;17157;p23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8" name="Google Shape;17158;p23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9" name="Google Shape;17159;p23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0" name="Google Shape;17160;p23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1" name="Google Shape;17161;p23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2" name="Google Shape;17162;p23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3" name="Google Shape;17163;p23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4" name="Google Shape;17164;p23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5" name="Google Shape;17165;p23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6" name="Google Shape;17166;p23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7" name="Google Shape;17167;p23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8" name="Google Shape;17168;p23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9" name="Google Shape;17169;p23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0" name="Google Shape;17170;p23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1" name="Google Shape;17171;p23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2" name="Google Shape;17172;p23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3" name="Google Shape;17173;p23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4" name="Google Shape;17174;p23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5" name="Google Shape;17175;p23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6" name="Google Shape;17176;p23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7" name="Google Shape;17177;p23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8" name="Google Shape;17178;p23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9" name="Google Shape;17179;p23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0" name="Google Shape;17180;p23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1" name="Google Shape;17181;p23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2" name="Google Shape;17182;p23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3" name="Google Shape;17183;p23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4" name="Google Shape;17184;p23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5" name="Google Shape;17185;p23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6" name="Google Shape;17186;p23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7" name="Google Shape;17187;p23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8" name="Google Shape;17188;p23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9" name="Google Shape;17189;p23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0" name="Google Shape;17190;p23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1" name="Google Shape;17191;p23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2" name="Google Shape;17192;p23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3" name="Google Shape;17193;p23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4" name="Google Shape;17194;p23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5" name="Google Shape;17195;p23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6" name="Google Shape;17196;p23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7" name="Google Shape;17197;p23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8" name="Google Shape;17198;p23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9" name="Google Shape;17199;p23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0" name="Google Shape;17200;p23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1" name="Google Shape;17201;p23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2" name="Google Shape;17202;p23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3" name="Google Shape;17203;p23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4" name="Google Shape;17204;p23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5" name="Google Shape;17205;p23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6" name="Google Shape;17206;p23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7" name="Google Shape;17207;p23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8" name="Google Shape;17208;p23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9" name="Google Shape;17209;p23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0" name="Google Shape;17210;p23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1" name="Google Shape;17211;p23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2" name="Google Shape;17212;p23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3" name="Google Shape;17213;p23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4" name="Google Shape;17214;p23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5" name="Google Shape;17215;p23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6" name="Google Shape;17216;p23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7" name="Google Shape;17217;p23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8" name="Google Shape;17218;p23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9" name="Google Shape;17219;p23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0" name="Google Shape;17220;p23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1" name="Google Shape;17221;p23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2" name="Google Shape;17222;p23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3" name="Google Shape;17223;p23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4" name="Google Shape;17224;p23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5" name="Google Shape;17225;p23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6" name="Google Shape;17226;p23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7" name="Google Shape;17227;p23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8" name="Google Shape;17228;p23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9" name="Google Shape;17229;p23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0" name="Google Shape;17230;p23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1" name="Google Shape;17231;p23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2" name="Google Shape;17232;p23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3" name="Google Shape;17233;p23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4" name="Google Shape;17234;p23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5" name="Google Shape;17235;p23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6" name="Google Shape;17236;p23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7" name="Google Shape;17237;p23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8" name="Google Shape;17238;p23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9" name="Google Shape;17239;p23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0" name="Google Shape;17240;p23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1" name="Google Shape;17241;p23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2" name="Google Shape;17242;p23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3" name="Google Shape;17243;p23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4" name="Google Shape;17244;p23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5" name="Google Shape;17245;p23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6" name="Google Shape;17246;p23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7" name="Google Shape;17247;p23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8" name="Google Shape;17248;p23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9" name="Google Shape;17249;p23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0" name="Google Shape;17250;p23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1" name="Google Shape;17251;p23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2" name="Google Shape;17252;p23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3" name="Google Shape;17253;p23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4" name="Google Shape;17254;p23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5" name="Google Shape;17255;p23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6" name="Google Shape;17256;p23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7" name="Google Shape;17257;p23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8" name="Google Shape;17258;p23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9" name="Google Shape;17259;p23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0" name="Google Shape;17260;p23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1" name="Google Shape;17261;p23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2" name="Google Shape;17262;p23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3" name="Google Shape;17263;p23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4" name="Google Shape;17264;p23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5" name="Google Shape;17265;p23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6" name="Google Shape;17266;p23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7" name="Google Shape;17267;p23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8" name="Google Shape;17268;p23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9" name="Google Shape;17269;p23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0" name="Google Shape;17270;p23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1" name="Google Shape;17271;p23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2" name="Google Shape;17272;p23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3" name="Google Shape;17273;p23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4" name="Google Shape;17274;p23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5" name="Google Shape;17275;p23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6" name="Google Shape;17276;p23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7" name="Google Shape;17277;p23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8" name="Google Shape;17278;p23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9" name="Google Shape;17279;p23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0" name="Google Shape;17280;p23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1" name="Google Shape;17281;p23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2" name="Google Shape;17282;p23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3" name="Google Shape;17283;p23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4" name="Google Shape;17284;p23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5" name="Google Shape;17285;p23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6" name="Google Shape;17286;p23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7" name="Google Shape;17287;p23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8" name="Google Shape;17288;p23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9" name="Google Shape;17289;p23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0" name="Google Shape;17290;p23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1" name="Google Shape;17291;p23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2" name="Google Shape;17292;p23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3" name="Google Shape;17293;p23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4" name="Google Shape;17294;p23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5" name="Google Shape;17295;p23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6" name="Google Shape;17296;p23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7" name="Google Shape;17297;p23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8" name="Google Shape;17298;p23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9" name="Google Shape;17299;p23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0" name="Google Shape;17300;p23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1" name="Google Shape;17301;p23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2" name="Google Shape;17302;p23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3" name="Google Shape;17303;p23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4" name="Google Shape;17304;p23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5" name="Google Shape;17305;p23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6" name="Google Shape;17306;p23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7" name="Google Shape;17307;p23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8" name="Google Shape;17308;p23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9" name="Google Shape;17309;p23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0" name="Google Shape;17310;p23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1" name="Google Shape;17311;p23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2" name="Google Shape;17312;p23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3" name="Google Shape;17313;p23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4" name="Google Shape;17314;p23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5" name="Google Shape;17315;p23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6" name="Google Shape;17316;p23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7" name="Google Shape;17317;p23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8" name="Google Shape;17318;p23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9" name="Google Shape;17319;p23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0" name="Google Shape;17320;p23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1" name="Google Shape;17321;p23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2" name="Google Shape;17322;p23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3" name="Google Shape;17323;p23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4" name="Google Shape;17324;p23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5" name="Google Shape;17325;p23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6" name="Google Shape;17326;p23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7" name="Google Shape;17327;p23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8" name="Google Shape;17328;p23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9" name="Google Shape;17329;p23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0" name="Google Shape;17330;p23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1" name="Google Shape;17331;p23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2" name="Google Shape;17332;p23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3" name="Google Shape;17333;p23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4" name="Google Shape;17334;p23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5" name="Google Shape;17335;p23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6" name="Google Shape;17336;p23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7" name="Google Shape;17337;p23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8" name="Google Shape;17338;p23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9" name="Google Shape;17339;p23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0" name="Google Shape;17340;p23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1" name="Google Shape;17341;p23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2" name="Google Shape;17342;p23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3" name="Google Shape;17343;p23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4" name="Google Shape;17344;p23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5" name="Google Shape;17345;p23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6" name="Google Shape;17346;p23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7" name="Google Shape;17347;p23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8" name="Google Shape;17348;p23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9" name="Google Shape;17349;p23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0" name="Google Shape;17350;p23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1" name="Google Shape;17351;p23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2" name="Google Shape;17352;p23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3" name="Google Shape;17353;p23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4" name="Google Shape;17354;p23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5" name="Google Shape;17355;p23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6" name="Google Shape;17356;p23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7" name="Google Shape;17357;p23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8" name="Google Shape;17358;p23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9" name="Google Shape;17359;p23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0" name="Google Shape;17360;p23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1" name="Google Shape;17361;p23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2" name="Google Shape;17362;p23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3" name="Google Shape;17363;p23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4" name="Google Shape;17364;p23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5" name="Google Shape;17365;p23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6" name="Google Shape;17366;p23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7" name="Google Shape;17367;p23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8" name="Google Shape;17368;p23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9" name="Google Shape;17369;p23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0" name="Google Shape;17370;p23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1" name="Google Shape;17371;p23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2" name="Google Shape;17372;p23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3" name="Google Shape;17373;p23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4" name="Google Shape;17374;p23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5" name="Google Shape;17375;p23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6" name="Google Shape;17376;p23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7" name="Google Shape;17377;p23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8" name="Google Shape;17378;p23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9" name="Google Shape;17379;p23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0" name="Google Shape;17380;p23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1" name="Google Shape;17381;p23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82" name="Google Shape;17382;p23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7383" name="Google Shape;17383;p23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4" name="Google Shape;17384;p23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5" name="Google Shape;17385;p23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6" name="Google Shape;17386;p23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7" name="Google Shape;17387;p23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8" name="Google Shape;17388;p23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9" name="Google Shape;17389;p23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0" name="Google Shape;17390;p23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1" name="Google Shape;17391;p23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2" name="Google Shape;17392;p23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3" name="Google Shape;17393;p23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4" name="Google Shape;17394;p23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5" name="Google Shape;17395;p23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6" name="Google Shape;17396;p23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7" name="Google Shape;17397;p23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8" name="Google Shape;17398;p23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9" name="Google Shape;17399;p23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0" name="Google Shape;17400;p23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1" name="Google Shape;17401;p23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2" name="Google Shape;17402;p23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3" name="Google Shape;17403;p23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4" name="Google Shape;17404;p23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5" name="Google Shape;17405;p23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6" name="Google Shape;17406;p23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7" name="Google Shape;17407;p23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8" name="Google Shape;17408;p23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9" name="Google Shape;17409;p23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0" name="Google Shape;17410;p23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1" name="Google Shape;17411;p23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2" name="Google Shape;17412;p23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3" name="Google Shape;17413;p23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4" name="Google Shape;17414;p23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5" name="Google Shape;17415;p23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6" name="Google Shape;17416;p23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7" name="Google Shape;17417;p23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8" name="Google Shape;17418;p23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9" name="Google Shape;17419;p23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0" name="Google Shape;17420;p23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1" name="Google Shape;17421;p23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2" name="Google Shape;17422;p23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3" name="Google Shape;17423;p23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4" name="Google Shape;17424;p23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5" name="Google Shape;17425;p23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6" name="Google Shape;17426;p23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7" name="Google Shape;17427;p23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8" name="Google Shape;17428;p23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9" name="Google Shape;17429;p23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0" name="Google Shape;17430;p23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1" name="Google Shape;17431;p23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2" name="Google Shape;17432;p23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3" name="Google Shape;17433;p23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4" name="Google Shape;17434;p23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5" name="Google Shape;17435;p23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6" name="Google Shape;17436;p23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7" name="Google Shape;17437;p23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8" name="Google Shape;17438;p23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9" name="Google Shape;17439;p23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0" name="Google Shape;17440;p23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1" name="Google Shape;17441;p23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2" name="Google Shape;17442;p23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3" name="Google Shape;17443;p23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4" name="Google Shape;17444;p23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5" name="Google Shape;17445;p23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6" name="Google Shape;17446;p23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7" name="Google Shape;17447;p23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8" name="Google Shape;17448;p23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9" name="Google Shape;17449;p23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0" name="Google Shape;17450;p23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1" name="Google Shape;17451;p23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2" name="Google Shape;17452;p23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3" name="Google Shape;17453;p23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4" name="Google Shape;17454;p23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5" name="Google Shape;17455;p23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6" name="Google Shape;17456;p23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7" name="Google Shape;17457;p23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8" name="Google Shape;17458;p23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9" name="Google Shape;17459;p23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0" name="Google Shape;17460;p23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1" name="Google Shape;17461;p23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2" name="Google Shape;17462;p23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3" name="Google Shape;17463;p23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4" name="Google Shape;17464;p23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5" name="Google Shape;17465;p23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6" name="Google Shape;17466;p23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7" name="Google Shape;17467;p23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8" name="Google Shape;17468;p23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9" name="Google Shape;17469;p23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0" name="Google Shape;17470;p23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1" name="Google Shape;17471;p23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2" name="Google Shape;17472;p23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3" name="Google Shape;17473;p23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4" name="Google Shape;17474;p23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5" name="Google Shape;17475;p23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6" name="Google Shape;17476;p23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7" name="Google Shape;17477;p23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8" name="Google Shape;17478;p23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9" name="Google Shape;17479;p23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0" name="Google Shape;17480;p23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1" name="Google Shape;17481;p23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2" name="Google Shape;17482;p23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3" name="Google Shape;17483;p23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4" name="Google Shape;17484;p23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5" name="Google Shape;17485;p23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6" name="Google Shape;17486;p23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7" name="Google Shape;17487;p23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8" name="Google Shape;17488;p23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9" name="Google Shape;17489;p23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0" name="Google Shape;17490;p23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1" name="Google Shape;17491;p23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2" name="Google Shape;17492;p23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3" name="Google Shape;17493;p23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4" name="Google Shape;17494;p23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5" name="Google Shape;17495;p23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6" name="Google Shape;17496;p23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7" name="Google Shape;17497;p23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8" name="Google Shape;17498;p23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9" name="Google Shape;17499;p23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0" name="Google Shape;17500;p23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1" name="Google Shape;17501;p23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2" name="Google Shape;17502;p23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3" name="Google Shape;17503;p23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4" name="Google Shape;17504;p23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5" name="Google Shape;17505;p23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6" name="Google Shape;17506;p23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7" name="Google Shape;17507;p23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8" name="Google Shape;17508;p23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9" name="Google Shape;17509;p23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0" name="Google Shape;17510;p23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1" name="Google Shape;17511;p23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2" name="Google Shape;17512;p23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3" name="Google Shape;17513;p23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4" name="Google Shape;17514;p23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5" name="Google Shape;17515;p23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6" name="Google Shape;17516;p23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7" name="Google Shape;17517;p23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8" name="Google Shape;17518;p23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9" name="Google Shape;17519;p23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0" name="Google Shape;17520;p23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1" name="Google Shape;17521;p23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2" name="Google Shape;17522;p23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3" name="Google Shape;17523;p23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4" name="Google Shape;17524;p23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5" name="Google Shape;17525;p23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6" name="Google Shape;17526;p23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7" name="Google Shape;17527;p23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8" name="Google Shape;17528;p23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9" name="Google Shape;17529;p23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0" name="Google Shape;17530;p23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1" name="Google Shape;17531;p23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2" name="Google Shape;17532;p23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3" name="Google Shape;17533;p23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4" name="Google Shape;17534;p23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35" name="Google Shape;17535;p23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7536" name="Google Shape;17536;p23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7" name="Google Shape;17537;p23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8" name="Google Shape;17538;p23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9" name="Google Shape;17539;p23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0" name="Google Shape;17540;p23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1" name="Google Shape;17541;p23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2" name="Google Shape;17542;p23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3" name="Google Shape;17543;p23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4" name="Google Shape;17544;p23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5" name="Google Shape;17545;p23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6" name="Google Shape;17546;p23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7" name="Google Shape;17547;p23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8" name="Google Shape;17548;p23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9" name="Google Shape;17549;p23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0" name="Google Shape;17550;p23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1" name="Google Shape;17551;p23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2" name="Google Shape;17552;p23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3" name="Google Shape;17553;p23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4" name="Google Shape;17554;p23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5" name="Google Shape;17555;p23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6" name="Google Shape;17556;p23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7" name="Google Shape;17557;p23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8" name="Google Shape;17558;p23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9" name="Google Shape;17559;p23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0" name="Google Shape;17560;p23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1" name="Google Shape;17561;p23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2" name="Google Shape;17562;p23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3" name="Google Shape;17563;p23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4" name="Google Shape;17564;p23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5" name="Google Shape;17565;p23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6" name="Google Shape;17566;p23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7" name="Google Shape;17567;p23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8" name="Google Shape;17568;p23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9" name="Google Shape;17569;p23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0" name="Google Shape;17570;p23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1" name="Google Shape;17571;p23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2" name="Google Shape;17572;p23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3" name="Google Shape;17573;p23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4" name="Google Shape;17574;p23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5" name="Google Shape;17575;p23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6" name="Google Shape;17576;p23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7" name="Google Shape;17577;p23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8" name="Google Shape;17578;p23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9" name="Google Shape;17579;p23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0" name="Google Shape;17580;p23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1" name="Google Shape;17581;p23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2" name="Google Shape;17582;p23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3" name="Google Shape;17583;p23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4" name="Google Shape;17584;p23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5" name="Google Shape;17585;p23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6" name="Google Shape;17586;p23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7" name="Google Shape;17587;p23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8" name="Google Shape;17588;p23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9" name="Google Shape;17589;p23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0" name="Google Shape;17590;p23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1" name="Google Shape;17591;p23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2" name="Google Shape;17592;p23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3" name="Google Shape;17593;p23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4" name="Google Shape;17594;p23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5" name="Google Shape;17595;p23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6" name="Google Shape;17596;p23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7" name="Google Shape;17597;p23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8" name="Google Shape;17598;p23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9" name="Google Shape;17599;p23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0" name="Google Shape;17600;p23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1" name="Google Shape;17601;p23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2" name="Google Shape;17602;p23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3" name="Google Shape;17603;p23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4" name="Google Shape;17604;p23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5" name="Google Shape;17605;p23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6" name="Google Shape;17606;p23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7" name="Google Shape;17607;p23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8" name="Google Shape;17608;p23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9" name="Google Shape;17609;p23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0" name="Google Shape;17610;p23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1" name="Google Shape;17611;p23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2" name="Google Shape;17612;p23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3" name="Google Shape;17613;p23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4" name="Google Shape;17614;p23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5" name="Google Shape;17615;p23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6" name="Google Shape;17616;p23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7" name="Google Shape;17617;p23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8" name="Google Shape;17618;p23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9" name="Google Shape;17619;p23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0" name="Google Shape;17620;p23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1" name="Google Shape;17621;p23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2" name="Google Shape;17622;p23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3" name="Google Shape;17623;p23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4" name="Google Shape;17624;p23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5" name="Google Shape;17625;p23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6" name="Google Shape;17626;p23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7" name="Google Shape;17627;p23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8" name="Google Shape;17628;p23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9" name="Google Shape;17629;p23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0" name="Google Shape;17630;p23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1" name="Google Shape;17631;p23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2" name="Google Shape;17632;p23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3" name="Google Shape;17633;p23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4" name="Google Shape;17634;p23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5" name="Google Shape;17635;p23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6" name="Google Shape;17636;p23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7" name="Google Shape;17637;p23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8" name="Google Shape;17638;p23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9" name="Google Shape;17639;p23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0" name="Google Shape;17640;p23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1" name="Google Shape;17641;p23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2" name="Google Shape;17642;p23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3" name="Google Shape;17643;p23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4" name="Google Shape;17644;p23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5" name="Google Shape;17645;p23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6" name="Google Shape;17646;p23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7" name="Google Shape;17647;p23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8" name="Google Shape;17648;p23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9" name="Google Shape;17649;p23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0" name="Google Shape;17650;p23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1" name="Google Shape;17651;p23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2" name="Google Shape;17652;p23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3" name="Google Shape;17653;p23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4" name="Google Shape;17654;p23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5" name="Google Shape;17655;p23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6" name="Google Shape;17656;p23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657" name="Google Shape;17657;p23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7658" name="Google Shape;17658;p23"/>
          <p:cNvSpPr/>
          <p:nvPr/>
        </p:nvSpPr>
        <p:spPr>
          <a:xfrm>
            <a:off x="-121" y="3910645"/>
            <a:ext cx="9144255" cy="2310173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659" name="Google Shape;17659;p23"/>
          <p:cNvSpPr/>
          <p:nvPr/>
        </p:nvSpPr>
        <p:spPr>
          <a:xfrm>
            <a:off x="-121" y="1313453"/>
            <a:ext cx="9144255" cy="2204293"/>
          </a:xfrm>
          <a:custGeom>
            <a:rect b="b" l="l" r="r" t="t"/>
            <a:pathLst>
              <a:path extrusionOk="0" h="68868" w="285691">
                <a:moveTo>
                  <a:pt x="285690" y="0"/>
                </a:moveTo>
                <a:cubicBezTo>
                  <a:pt x="267880" y="12392"/>
                  <a:pt x="236724" y="26451"/>
                  <a:pt x="175331" y="26451"/>
                </a:cubicBezTo>
                <a:cubicBezTo>
                  <a:pt x="165621" y="26451"/>
                  <a:pt x="155155" y="26100"/>
                  <a:pt x="143866" y="25334"/>
                </a:cubicBezTo>
                <a:cubicBezTo>
                  <a:pt x="136195" y="24814"/>
                  <a:pt x="128830" y="24568"/>
                  <a:pt x="121764" y="24568"/>
                </a:cubicBezTo>
                <a:cubicBezTo>
                  <a:pt x="58970" y="24568"/>
                  <a:pt x="19823" y="44018"/>
                  <a:pt x="0" y="63678"/>
                </a:cubicBezTo>
                <a:lnTo>
                  <a:pt x="0" y="68868"/>
                </a:lnTo>
                <a:cubicBezTo>
                  <a:pt x="21773" y="50757"/>
                  <a:pt x="66869" y="36008"/>
                  <a:pt x="141037" y="36008"/>
                </a:cubicBezTo>
                <a:cubicBezTo>
                  <a:pt x="142074" y="36008"/>
                  <a:pt x="143115" y="36011"/>
                  <a:pt x="144163" y="36017"/>
                </a:cubicBezTo>
                <a:cubicBezTo>
                  <a:pt x="145194" y="36022"/>
                  <a:pt x="146218" y="36025"/>
                  <a:pt x="147234" y="36025"/>
                </a:cubicBezTo>
                <a:cubicBezTo>
                  <a:pt x="228467" y="36025"/>
                  <a:pt x="263237" y="18048"/>
                  <a:pt x="285690" y="2552"/>
                </a:cubicBezTo>
                <a:lnTo>
                  <a:pt x="285690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660" name="Google Shape;17660;p23"/>
          <p:cNvSpPr txBox="1"/>
          <p:nvPr>
            <p:ph idx="2" type="ctrTitle"/>
          </p:nvPr>
        </p:nvSpPr>
        <p:spPr>
          <a:xfrm>
            <a:off x="4905363" y="3586950"/>
            <a:ext cx="26391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Montserrat Thin"/>
              <a:buNone/>
              <a:defRPr sz="2000">
                <a:solidFill>
                  <a:schemeClr val="accen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None/>
              <a:defRPr sz="2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7661" name="Google Shape;17661;p23"/>
          <p:cNvSpPr txBox="1"/>
          <p:nvPr>
            <p:ph idx="1" type="subTitle"/>
          </p:nvPr>
        </p:nvSpPr>
        <p:spPr>
          <a:xfrm>
            <a:off x="4905376" y="4040949"/>
            <a:ext cx="26391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7662" name="Google Shape;17662;p23"/>
          <p:cNvSpPr txBox="1"/>
          <p:nvPr>
            <p:ph idx="3" type="ctrTitle"/>
          </p:nvPr>
        </p:nvSpPr>
        <p:spPr>
          <a:xfrm>
            <a:off x="1556287" y="1681950"/>
            <a:ext cx="26391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Montserrat Thin"/>
              <a:buNone/>
              <a:defRPr sz="2000">
                <a:solidFill>
                  <a:schemeClr val="accent2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7663" name="Google Shape;17663;p23"/>
          <p:cNvSpPr txBox="1"/>
          <p:nvPr>
            <p:ph idx="4" type="subTitle"/>
          </p:nvPr>
        </p:nvSpPr>
        <p:spPr>
          <a:xfrm>
            <a:off x="1556300" y="2135949"/>
            <a:ext cx="2639100" cy="85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Montserrat Medium"/>
              <a:buNone/>
              <a:defRPr sz="1200"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SECTION_TITLE_AND_DESCRIPTION_1">
    <p:spTree>
      <p:nvGrpSpPr>
        <p:cNvPr id="17664" name="Shape 17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65" name="Google Shape;17665;p24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17666" name="Google Shape;17666;p24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7" name="Google Shape;17667;p24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8" name="Google Shape;17668;p24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9" name="Google Shape;17669;p24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70" name="Google Shape;17670;p24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7671" name="Google Shape;17671;p24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2" name="Google Shape;17672;p24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3" name="Google Shape;17673;p24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4" name="Google Shape;17674;p24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5" name="Google Shape;17675;p24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6" name="Google Shape;17676;p24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7" name="Google Shape;17677;p24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8" name="Google Shape;17678;p24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9" name="Google Shape;17679;p24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0" name="Google Shape;17680;p24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1" name="Google Shape;17681;p24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2" name="Google Shape;17682;p24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3" name="Google Shape;17683;p24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4" name="Google Shape;17684;p24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5" name="Google Shape;17685;p24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6" name="Google Shape;17686;p24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7" name="Google Shape;17687;p24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8" name="Google Shape;17688;p24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9" name="Google Shape;17689;p24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0" name="Google Shape;17690;p24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1" name="Google Shape;17691;p24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2" name="Google Shape;17692;p24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3" name="Google Shape;17693;p24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4" name="Google Shape;17694;p24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5" name="Google Shape;17695;p24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6" name="Google Shape;17696;p24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7" name="Google Shape;17697;p24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8" name="Google Shape;17698;p24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9" name="Google Shape;17699;p24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0" name="Google Shape;17700;p24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1" name="Google Shape;17701;p24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2" name="Google Shape;17702;p24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3" name="Google Shape;17703;p24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4" name="Google Shape;17704;p24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5" name="Google Shape;17705;p24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6" name="Google Shape;17706;p24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7" name="Google Shape;17707;p24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8" name="Google Shape;17708;p24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9" name="Google Shape;17709;p24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0" name="Google Shape;17710;p24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1" name="Google Shape;17711;p24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2" name="Google Shape;17712;p24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3" name="Google Shape;17713;p24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4" name="Google Shape;17714;p24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5" name="Google Shape;17715;p24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6" name="Google Shape;17716;p24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7" name="Google Shape;17717;p24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8" name="Google Shape;17718;p24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9" name="Google Shape;17719;p24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0" name="Google Shape;17720;p24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1" name="Google Shape;17721;p24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2" name="Google Shape;17722;p24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3" name="Google Shape;17723;p24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4" name="Google Shape;17724;p24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5" name="Google Shape;17725;p24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6" name="Google Shape;17726;p24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7" name="Google Shape;17727;p24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8" name="Google Shape;17728;p24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9" name="Google Shape;17729;p24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0" name="Google Shape;17730;p24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1" name="Google Shape;17731;p24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2" name="Google Shape;17732;p24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3" name="Google Shape;17733;p24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4" name="Google Shape;17734;p24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5" name="Google Shape;17735;p24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6" name="Google Shape;17736;p24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7" name="Google Shape;17737;p24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8" name="Google Shape;17738;p24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9" name="Google Shape;17739;p24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0" name="Google Shape;17740;p24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1" name="Google Shape;17741;p24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2" name="Google Shape;17742;p24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3" name="Google Shape;17743;p24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4" name="Google Shape;17744;p24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5" name="Google Shape;17745;p24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6" name="Google Shape;17746;p24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7" name="Google Shape;17747;p24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8" name="Google Shape;17748;p24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9" name="Google Shape;17749;p24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0" name="Google Shape;17750;p24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1" name="Google Shape;17751;p24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2" name="Google Shape;17752;p24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3" name="Google Shape;17753;p24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4" name="Google Shape;17754;p24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5" name="Google Shape;17755;p24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6" name="Google Shape;17756;p24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7" name="Google Shape;17757;p24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8" name="Google Shape;17758;p24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9" name="Google Shape;17759;p24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0" name="Google Shape;17760;p24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1" name="Google Shape;17761;p24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2" name="Google Shape;17762;p24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3" name="Google Shape;17763;p24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4" name="Google Shape;17764;p24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5" name="Google Shape;17765;p24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6" name="Google Shape;17766;p24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7" name="Google Shape;17767;p24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8" name="Google Shape;17768;p24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9" name="Google Shape;17769;p24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0" name="Google Shape;17770;p24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1" name="Google Shape;17771;p24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2" name="Google Shape;17772;p24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3" name="Google Shape;17773;p24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4" name="Google Shape;17774;p24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5" name="Google Shape;17775;p24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6" name="Google Shape;17776;p24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7" name="Google Shape;17777;p24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8" name="Google Shape;17778;p24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9" name="Google Shape;17779;p24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0" name="Google Shape;17780;p24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1" name="Google Shape;17781;p24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2" name="Google Shape;17782;p24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3" name="Google Shape;17783;p24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4" name="Google Shape;17784;p24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5" name="Google Shape;17785;p24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6" name="Google Shape;17786;p24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7" name="Google Shape;17787;p24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8" name="Google Shape;17788;p24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9" name="Google Shape;17789;p24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0" name="Google Shape;17790;p24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1" name="Google Shape;17791;p24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2" name="Google Shape;17792;p24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3" name="Google Shape;17793;p24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4" name="Google Shape;17794;p24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5" name="Google Shape;17795;p24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6" name="Google Shape;17796;p24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7" name="Google Shape;17797;p24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8" name="Google Shape;17798;p24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9" name="Google Shape;17799;p24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0" name="Google Shape;17800;p24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1" name="Google Shape;17801;p24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2" name="Google Shape;17802;p24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3" name="Google Shape;17803;p24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4" name="Google Shape;17804;p24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5" name="Google Shape;17805;p24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6" name="Google Shape;17806;p24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7" name="Google Shape;17807;p24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8" name="Google Shape;17808;p24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9" name="Google Shape;17809;p24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0" name="Google Shape;17810;p24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1" name="Google Shape;17811;p24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2" name="Google Shape;17812;p24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3" name="Google Shape;17813;p24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4" name="Google Shape;17814;p24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5" name="Google Shape;17815;p24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6" name="Google Shape;17816;p24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7" name="Google Shape;17817;p24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8" name="Google Shape;17818;p24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9" name="Google Shape;17819;p24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0" name="Google Shape;17820;p24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1" name="Google Shape;17821;p24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2" name="Google Shape;17822;p24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3" name="Google Shape;17823;p24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4" name="Google Shape;17824;p24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5" name="Google Shape;17825;p24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6" name="Google Shape;17826;p24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7" name="Google Shape;17827;p24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8" name="Google Shape;17828;p24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9" name="Google Shape;17829;p24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0" name="Google Shape;17830;p24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1" name="Google Shape;17831;p24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2" name="Google Shape;17832;p24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3" name="Google Shape;17833;p24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4" name="Google Shape;17834;p24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5" name="Google Shape;17835;p24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6" name="Google Shape;17836;p24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7" name="Google Shape;17837;p24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8" name="Google Shape;17838;p24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9" name="Google Shape;17839;p24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0" name="Google Shape;17840;p24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1" name="Google Shape;17841;p24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2" name="Google Shape;17842;p24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3" name="Google Shape;17843;p24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4" name="Google Shape;17844;p24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5" name="Google Shape;17845;p24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6" name="Google Shape;17846;p24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7" name="Google Shape;17847;p24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8" name="Google Shape;17848;p24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9" name="Google Shape;17849;p24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0" name="Google Shape;17850;p24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1" name="Google Shape;17851;p24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2" name="Google Shape;17852;p24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3" name="Google Shape;17853;p24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4" name="Google Shape;17854;p24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5" name="Google Shape;17855;p24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6" name="Google Shape;17856;p24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7" name="Google Shape;17857;p24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8" name="Google Shape;17858;p24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9" name="Google Shape;17859;p24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0" name="Google Shape;17860;p24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1" name="Google Shape;17861;p24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2" name="Google Shape;17862;p24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3" name="Google Shape;17863;p24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4" name="Google Shape;17864;p24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5" name="Google Shape;17865;p24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6" name="Google Shape;17866;p24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7" name="Google Shape;17867;p24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8" name="Google Shape;17868;p24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9" name="Google Shape;17869;p24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0" name="Google Shape;17870;p24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1" name="Google Shape;17871;p24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2" name="Google Shape;17872;p24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3" name="Google Shape;17873;p24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4" name="Google Shape;17874;p24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5" name="Google Shape;17875;p24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6" name="Google Shape;17876;p24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7" name="Google Shape;17877;p24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8" name="Google Shape;17878;p24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9" name="Google Shape;17879;p24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0" name="Google Shape;17880;p24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1" name="Google Shape;17881;p24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2" name="Google Shape;17882;p24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3" name="Google Shape;17883;p24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4" name="Google Shape;17884;p24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5" name="Google Shape;17885;p24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6" name="Google Shape;17886;p24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7" name="Google Shape;17887;p24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8" name="Google Shape;17888;p24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9" name="Google Shape;17889;p24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0" name="Google Shape;17890;p24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1" name="Google Shape;17891;p24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2" name="Google Shape;17892;p24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3" name="Google Shape;17893;p24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4" name="Google Shape;17894;p24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5" name="Google Shape;17895;p24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6" name="Google Shape;17896;p24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7" name="Google Shape;17897;p24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8" name="Google Shape;17898;p24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9" name="Google Shape;17899;p24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0" name="Google Shape;17900;p24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1" name="Google Shape;17901;p24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2" name="Google Shape;17902;p24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3" name="Google Shape;17903;p24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4" name="Google Shape;17904;p24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5" name="Google Shape;17905;p24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6" name="Google Shape;17906;p24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7" name="Google Shape;17907;p24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8" name="Google Shape;17908;p24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9" name="Google Shape;17909;p24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0" name="Google Shape;17910;p24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1" name="Google Shape;17911;p24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2" name="Google Shape;17912;p24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3" name="Google Shape;17913;p24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4" name="Google Shape;17914;p24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5" name="Google Shape;17915;p24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6" name="Google Shape;17916;p24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7" name="Google Shape;17917;p24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8" name="Google Shape;17918;p24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9" name="Google Shape;17919;p24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0" name="Google Shape;17920;p24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1" name="Google Shape;17921;p24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2" name="Google Shape;17922;p24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3" name="Google Shape;17923;p24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4" name="Google Shape;17924;p24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5" name="Google Shape;17925;p24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6" name="Google Shape;17926;p24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7" name="Google Shape;17927;p24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8" name="Google Shape;17928;p24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9" name="Google Shape;17929;p24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0" name="Google Shape;17930;p24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1" name="Google Shape;17931;p24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2" name="Google Shape;17932;p24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3" name="Google Shape;17933;p24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4" name="Google Shape;17934;p24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5" name="Google Shape;17935;p24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6" name="Google Shape;17936;p24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7" name="Google Shape;17937;p24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8" name="Google Shape;17938;p24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9" name="Google Shape;17939;p24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0" name="Google Shape;17940;p24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1" name="Google Shape;17941;p24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2" name="Google Shape;17942;p24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3" name="Google Shape;17943;p24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4" name="Google Shape;17944;p24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5" name="Google Shape;17945;p24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6" name="Google Shape;17946;p24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7" name="Google Shape;17947;p24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8" name="Google Shape;17948;p24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9" name="Google Shape;17949;p24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0" name="Google Shape;17950;p24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1" name="Google Shape;17951;p24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2" name="Google Shape;17952;p24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3" name="Google Shape;17953;p24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4" name="Google Shape;17954;p24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5" name="Google Shape;17955;p24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6" name="Google Shape;17956;p24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7" name="Google Shape;17957;p24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8" name="Google Shape;17958;p24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9" name="Google Shape;17959;p24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0" name="Google Shape;17960;p24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1" name="Google Shape;17961;p24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2" name="Google Shape;17962;p24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3" name="Google Shape;17963;p24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4" name="Google Shape;17964;p24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5" name="Google Shape;17965;p24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6" name="Google Shape;17966;p24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7" name="Google Shape;17967;p24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8" name="Google Shape;17968;p24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9" name="Google Shape;17969;p24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0" name="Google Shape;17970;p24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1" name="Google Shape;17971;p24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2" name="Google Shape;17972;p24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3" name="Google Shape;17973;p24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4" name="Google Shape;17974;p24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5" name="Google Shape;17975;p24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6" name="Google Shape;17976;p24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7" name="Google Shape;17977;p24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8" name="Google Shape;17978;p24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9" name="Google Shape;17979;p24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0" name="Google Shape;17980;p24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1" name="Google Shape;17981;p24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2" name="Google Shape;17982;p24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3" name="Google Shape;17983;p24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4" name="Google Shape;17984;p24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5" name="Google Shape;17985;p24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6" name="Google Shape;17986;p24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7" name="Google Shape;17987;p24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8" name="Google Shape;17988;p24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9" name="Google Shape;17989;p24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0" name="Google Shape;17990;p24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1" name="Google Shape;17991;p24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2" name="Google Shape;17992;p24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3" name="Google Shape;17993;p24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4" name="Google Shape;17994;p24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5" name="Google Shape;17995;p24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6" name="Google Shape;17996;p24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7" name="Google Shape;17997;p24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8" name="Google Shape;17998;p24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9" name="Google Shape;17999;p24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0" name="Google Shape;18000;p24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1" name="Google Shape;18001;p24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2" name="Google Shape;18002;p24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3" name="Google Shape;18003;p24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4" name="Google Shape;18004;p24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5" name="Google Shape;18005;p24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6" name="Google Shape;18006;p24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7" name="Google Shape;18007;p24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8" name="Google Shape;18008;p24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9" name="Google Shape;18009;p24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0" name="Google Shape;18010;p24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1" name="Google Shape;18011;p24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2" name="Google Shape;18012;p24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3" name="Google Shape;18013;p24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4" name="Google Shape;18014;p24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5" name="Google Shape;18015;p24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6" name="Google Shape;18016;p24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7" name="Google Shape;18017;p24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8" name="Google Shape;18018;p24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9" name="Google Shape;18019;p24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0" name="Google Shape;18020;p24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1" name="Google Shape;18021;p24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2" name="Google Shape;18022;p24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3" name="Google Shape;18023;p24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4" name="Google Shape;18024;p24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5" name="Google Shape;18025;p24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6" name="Google Shape;18026;p24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7" name="Google Shape;18027;p24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8" name="Google Shape;18028;p24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9" name="Google Shape;18029;p24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0" name="Google Shape;18030;p24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1" name="Google Shape;18031;p24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2" name="Google Shape;18032;p24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3" name="Google Shape;18033;p24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4" name="Google Shape;18034;p24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5" name="Google Shape;18035;p24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6" name="Google Shape;18036;p24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7" name="Google Shape;18037;p24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8" name="Google Shape;18038;p24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9" name="Google Shape;18039;p24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0" name="Google Shape;18040;p24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1" name="Google Shape;18041;p24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2" name="Google Shape;18042;p24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3" name="Google Shape;18043;p24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4" name="Google Shape;18044;p24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5" name="Google Shape;18045;p24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6" name="Google Shape;18046;p24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7" name="Google Shape;18047;p24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8" name="Google Shape;18048;p24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9" name="Google Shape;18049;p24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0" name="Google Shape;18050;p24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1" name="Google Shape;18051;p24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2" name="Google Shape;18052;p24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3" name="Google Shape;18053;p24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4" name="Google Shape;18054;p24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5" name="Google Shape;18055;p24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6" name="Google Shape;18056;p24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7" name="Google Shape;18057;p24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8" name="Google Shape;18058;p24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9" name="Google Shape;18059;p24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0" name="Google Shape;18060;p24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1" name="Google Shape;18061;p24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2" name="Google Shape;18062;p24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3" name="Google Shape;18063;p24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4" name="Google Shape;18064;p24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5" name="Google Shape;18065;p24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6" name="Google Shape;18066;p24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7" name="Google Shape;18067;p24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8" name="Google Shape;18068;p24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9" name="Google Shape;18069;p24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0" name="Google Shape;18070;p24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1" name="Google Shape;18071;p24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2" name="Google Shape;18072;p24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3" name="Google Shape;18073;p24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4" name="Google Shape;18074;p24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5" name="Google Shape;18075;p24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6" name="Google Shape;18076;p24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7" name="Google Shape;18077;p24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8" name="Google Shape;18078;p24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9" name="Google Shape;18079;p24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0" name="Google Shape;18080;p24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1" name="Google Shape;18081;p24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2" name="Google Shape;18082;p24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3" name="Google Shape;18083;p24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4" name="Google Shape;18084;p24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5" name="Google Shape;18085;p24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6" name="Google Shape;18086;p24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7" name="Google Shape;18087;p24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8" name="Google Shape;18088;p24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9" name="Google Shape;18089;p24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0" name="Google Shape;18090;p24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1" name="Google Shape;18091;p24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2" name="Google Shape;18092;p24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3" name="Google Shape;18093;p24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4" name="Google Shape;18094;p24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5" name="Google Shape;18095;p24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6" name="Google Shape;18096;p24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7" name="Google Shape;18097;p24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8" name="Google Shape;18098;p24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9" name="Google Shape;18099;p24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0" name="Google Shape;18100;p24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1" name="Google Shape;18101;p24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2" name="Google Shape;18102;p24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3" name="Google Shape;18103;p24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4" name="Google Shape;18104;p24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5" name="Google Shape;18105;p24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6" name="Google Shape;18106;p24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7" name="Google Shape;18107;p24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8" name="Google Shape;18108;p24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9" name="Google Shape;18109;p24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0" name="Google Shape;18110;p24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1" name="Google Shape;18111;p24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2" name="Google Shape;18112;p24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3" name="Google Shape;18113;p24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4" name="Google Shape;18114;p24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5" name="Google Shape;18115;p24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6" name="Google Shape;18116;p24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7" name="Google Shape;18117;p24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8" name="Google Shape;18118;p24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9" name="Google Shape;18119;p24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0" name="Google Shape;18120;p24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1" name="Google Shape;18121;p24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2" name="Google Shape;18122;p24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3" name="Google Shape;18123;p24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4" name="Google Shape;18124;p24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5" name="Google Shape;18125;p24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6" name="Google Shape;18126;p24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7" name="Google Shape;18127;p24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8" name="Google Shape;18128;p24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9" name="Google Shape;18129;p24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0" name="Google Shape;18130;p24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1" name="Google Shape;18131;p24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2" name="Google Shape;18132;p24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3" name="Google Shape;18133;p24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4" name="Google Shape;18134;p24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5" name="Google Shape;18135;p24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6" name="Google Shape;18136;p24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7" name="Google Shape;18137;p24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8" name="Google Shape;18138;p24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9" name="Google Shape;18139;p24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0" name="Google Shape;18140;p24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1" name="Google Shape;18141;p24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2" name="Google Shape;18142;p24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3" name="Google Shape;18143;p24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4" name="Google Shape;18144;p24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5" name="Google Shape;18145;p24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6" name="Google Shape;18146;p24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7" name="Google Shape;18147;p24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8" name="Google Shape;18148;p24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9" name="Google Shape;18149;p24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0" name="Google Shape;18150;p24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1" name="Google Shape;18151;p24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2" name="Google Shape;18152;p24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3" name="Google Shape;18153;p24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4" name="Google Shape;18154;p24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5" name="Google Shape;18155;p24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6" name="Google Shape;18156;p24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7" name="Google Shape;18157;p24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8" name="Google Shape;18158;p24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9" name="Google Shape;18159;p24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0" name="Google Shape;18160;p24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1" name="Google Shape;18161;p24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2" name="Google Shape;18162;p24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3" name="Google Shape;18163;p24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4" name="Google Shape;18164;p24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5" name="Google Shape;18165;p24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6" name="Google Shape;18166;p24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7" name="Google Shape;18167;p24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8" name="Google Shape;18168;p24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9" name="Google Shape;18169;p24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0" name="Google Shape;18170;p24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1" name="Google Shape;18171;p24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2" name="Google Shape;18172;p24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3" name="Google Shape;18173;p24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4" name="Google Shape;18174;p24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5" name="Google Shape;18175;p24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6" name="Google Shape;18176;p24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7" name="Google Shape;18177;p24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8" name="Google Shape;18178;p24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9" name="Google Shape;18179;p24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0" name="Google Shape;18180;p24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1" name="Google Shape;18181;p24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2" name="Google Shape;18182;p24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3" name="Google Shape;18183;p24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4" name="Google Shape;18184;p24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5" name="Google Shape;18185;p24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6" name="Google Shape;18186;p24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7" name="Google Shape;18187;p24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8" name="Google Shape;18188;p24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9" name="Google Shape;18189;p24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0" name="Google Shape;18190;p24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1" name="Google Shape;18191;p24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2" name="Google Shape;18192;p24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3" name="Google Shape;18193;p24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4" name="Google Shape;18194;p24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5" name="Google Shape;18195;p24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6" name="Google Shape;18196;p24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7" name="Google Shape;18197;p24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8" name="Google Shape;18198;p24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9" name="Google Shape;18199;p24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0" name="Google Shape;18200;p24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1" name="Google Shape;18201;p24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2" name="Google Shape;18202;p24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3" name="Google Shape;18203;p24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4" name="Google Shape;18204;p24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5" name="Google Shape;18205;p24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6" name="Google Shape;18206;p24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7" name="Google Shape;18207;p24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8" name="Google Shape;18208;p24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9" name="Google Shape;18209;p24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0" name="Google Shape;18210;p24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1" name="Google Shape;18211;p24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2" name="Google Shape;18212;p24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3" name="Google Shape;18213;p24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4" name="Google Shape;18214;p24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5" name="Google Shape;18215;p24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6" name="Google Shape;18216;p24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7" name="Google Shape;18217;p24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8" name="Google Shape;18218;p24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9" name="Google Shape;18219;p24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0" name="Google Shape;18220;p24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1" name="Google Shape;18221;p24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2" name="Google Shape;18222;p24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3" name="Google Shape;18223;p24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4" name="Google Shape;18224;p24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5" name="Google Shape;18225;p24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6" name="Google Shape;18226;p24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7" name="Google Shape;18227;p24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8" name="Google Shape;18228;p24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9" name="Google Shape;18229;p24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0" name="Google Shape;18230;p24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1" name="Google Shape;18231;p24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2" name="Google Shape;18232;p24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3" name="Google Shape;18233;p24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4" name="Google Shape;18234;p24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5" name="Google Shape;18235;p24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6" name="Google Shape;18236;p24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7" name="Google Shape;18237;p24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8" name="Google Shape;18238;p24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9" name="Google Shape;18239;p24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0" name="Google Shape;18240;p24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1" name="Google Shape;18241;p24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2" name="Google Shape;18242;p24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3" name="Google Shape;18243;p24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4" name="Google Shape;18244;p24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5" name="Google Shape;18245;p24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6" name="Google Shape;18246;p24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7" name="Google Shape;18247;p24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8" name="Google Shape;18248;p24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9" name="Google Shape;18249;p24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0" name="Google Shape;18250;p24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1" name="Google Shape;18251;p24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2" name="Google Shape;18252;p24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3" name="Google Shape;18253;p24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54" name="Google Shape;18254;p24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8255" name="Google Shape;18255;p24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6" name="Google Shape;18256;p24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7" name="Google Shape;18257;p24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8" name="Google Shape;18258;p24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9" name="Google Shape;18259;p24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0" name="Google Shape;18260;p24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1" name="Google Shape;18261;p24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2" name="Google Shape;18262;p24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3" name="Google Shape;18263;p24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4" name="Google Shape;18264;p24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5" name="Google Shape;18265;p24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6" name="Google Shape;18266;p24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7" name="Google Shape;18267;p24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8" name="Google Shape;18268;p24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9" name="Google Shape;18269;p24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0" name="Google Shape;18270;p24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1" name="Google Shape;18271;p24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2" name="Google Shape;18272;p24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3" name="Google Shape;18273;p24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4" name="Google Shape;18274;p24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5" name="Google Shape;18275;p24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6" name="Google Shape;18276;p24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7" name="Google Shape;18277;p24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8" name="Google Shape;18278;p24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9" name="Google Shape;18279;p24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0" name="Google Shape;18280;p24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1" name="Google Shape;18281;p24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2" name="Google Shape;18282;p24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3" name="Google Shape;18283;p24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4" name="Google Shape;18284;p24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5" name="Google Shape;18285;p24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6" name="Google Shape;18286;p24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7" name="Google Shape;18287;p24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8" name="Google Shape;18288;p24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9" name="Google Shape;18289;p24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0" name="Google Shape;18290;p24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1" name="Google Shape;18291;p24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2" name="Google Shape;18292;p24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3" name="Google Shape;18293;p24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4" name="Google Shape;18294;p24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5" name="Google Shape;18295;p24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6" name="Google Shape;18296;p24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7" name="Google Shape;18297;p24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8" name="Google Shape;18298;p24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9" name="Google Shape;18299;p24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0" name="Google Shape;18300;p24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1" name="Google Shape;18301;p24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2" name="Google Shape;18302;p24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3" name="Google Shape;18303;p24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4" name="Google Shape;18304;p24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5" name="Google Shape;18305;p24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6" name="Google Shape;18306;p24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7" name="Google Shape;18307;p24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8" name="Google Shape;18308;p24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9" name="Google Shape;18309;p24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0" name="Google Shape;18310;p24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1" name="Google Shape;18311;p24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2" name="Google Shape;18312;p24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3" name="Google Shape;18313;p24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4" name="Google Shape;18314;p24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5" name="Google Shape;18315;p24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6" name="Google Shape;18316;p24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7" name="Google Shape;18317;p24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8" name="Google Shape;18318;p24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9" name="Google Shape;18319;p24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0" name="Google Shape;18320;p24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1" name="Google Shape;18321;p24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2" name="Google Shape;18322;p24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3" name="Google Shape;18323;p24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4" name="Google Shape;18324;p24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5" name="Google Shape;18325;p24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6" name="Google Shape;18326;p24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7" name="Google Shape;18327;p24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8" name="Google Shape;18328;p24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9" name="Google Shape;18329;p24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0" name="Google Shape;18330;p24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1" name="Google Shape;18331;p24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2" name="Google Shape;18332;p24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3" name="Google Shape;18333;p24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4" name="Google Shape;18334;p24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5" name="Google Shape;18335;p24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6" name="Google Shape;18336;p24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7" name="Google Shape;18337;p24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8" name="Google Shape;18338;p24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9" name="Google Shape;18339;p24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0" name="Google Shape;18340;p24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1" name="Google Shape;18341;p24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2" name="Google Shape;18342;p24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3" name="Google Shape;18343;p24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4" name="Google Shape;18344;p24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5" name="Google Shape;18345;p24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6" name="Google Shape;18346;p24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7" name="Google Shape;18347;p24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8" name="Google Shape;18348;p24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9" name="Google Shape;18349;p24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0" name="Google Shape;18350;p24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1" name="Google Shape;18351;p24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2" name="Google Shape;18352;p24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3" name="Google Shape;18353;p24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4" name="Google Shape;18354;p24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5" name="Google Shape;18355;p24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6" name="Google Shape;18356;p24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7" name="Google Shape;18357;p24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8" name="Google Shape;18358;p24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9" name="Google Shape;18359;p24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0" name="Google Shape;18360;p24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1" name="Google Shape;18361;p24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2" name="Google Shape;18362;p24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3" name="Google Shape;18363;p24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4" name="Google Shape;18364;p24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5" name="Google Shape;18365;p24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6" name="Google Shape;18366;p24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7" name="Google Shape;18367;p24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8" name="Google Shape;18368;p24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9" name="Google Shape;18369;p24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0" name="Google Shape;18370;p24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1" name="Google Shape;18371;p24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2" name="Google Shape;18372;p24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3" name="Google Shape;18373;p24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4" name="Google Shape;18374;p24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5" name="Google Shape;18375;p24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6" name="Google Shape;18376;p24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7" name="Google Shape;18377;p24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8" name="Google Shape;18378;p24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9" name="Google Shape;18379;p24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0" name="Google Shape;18380;p24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1" name="Google Shape;18381;p24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2" name="Google Shape;18382;p24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3" name="Google Shape;18383;p24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4" name="Google Shape;18384;p24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5" name="Google Shape;18385;p24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6" name="Google Shape;18386;p24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7" name="Google Shape;18387;p24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8" name="Google Shape;18388;p24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9" name="Google Shape;18389;p24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0" name="Google Shape;18390;p24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1" name="Google Shape;18391;p24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2" name="Google Shape;18392;p24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3" name="Google Shape;18393;p24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4" name="Google Shape;18394;p24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5" name="Google Shape;18395;p24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6" name="Google Shape;18396;p24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7" name="Google Shape;18397;p24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8" name="Google Shape;18398;p24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9" name="Google Shape;18399;p24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0" name="Google Shape;18400;p24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1" name="Google Shape;18401;p24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2" name="Google Shape;18402;p24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3" name="Google Shape;18403;p24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4" name="Google Shape;18404;p24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5" name="Google Shape;18405;p24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6" name="Google Shape;18406;p24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407" name="Google Shape;18407;p24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8408" name="Google Shape;18408;p24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9" name="Google Shape;18409;p24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0" name="Google Shape;18410;p24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1" name="Google Shape;18411;p24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2" name="Google Shape;18412;p24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3" name="Google Shape;18413;p24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4" name="Google Shape;18414;p24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5" name="Google Shape;18415;p24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6" name="Google Shape;18416;p24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7" name="Google Shape;18417;p24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8" name="Google Shape;18418;p24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9" name="Google Shape;18419;p24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0" name="Google Shape;18420;p24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1" name="Google Shape;18421;p24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2" name="Google Shape;18422;p24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3" name="Google Shape;18423;p24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4" name="Google Shape;18424;p24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5" name="Google Shape;18425;p24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6" name="Google Shape;18426;p24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7" name="Google Shape;18427;p24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8" name="Google Shape;18428;p24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9" name="Google Shape;18429;p24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0" name="Google Shape;18430;p24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1" name="Google Shape;18431;p24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2" name="Google Shape;18432;p24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3" name="Google Shape;18433;p24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4" name="Google Shape;18434;p24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5" name="Google Shape;18435;p24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6" name="Google Shape;18436;p24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7" name="Google Shape;18437;p24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8" name="Google Shape;18438;p24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9" name="Google Shape;18439;p24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0" name="Google Shape;18440;p24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1" name="Google Shape;18441;p24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2" name="Google Shape;18442;p24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3" name="Google Shape;18443;p24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4" name="Google Shape;18444;p24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5" name="Google Shape;18445;p24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6" name="Google Shape;18446;p24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7" name="Google Shape;18447;p24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8" name="Google Shape;18448;p24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9" name="Google Shape;18449;p24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0" name="Google Shape;18450;p24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1" name="Google Shape;18451;p24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2" name="Google Shape;18452;p24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3" name="Google Shape;18453;p24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4" name="Google Shape;18454;p24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5" name="Google Shape;18455;p24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6" name="Google Shape;18456;p24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7" name="Google Shape;18457;p24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8" name="Google Shape;18458;p24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9" name="Google Shape;18459;p24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0" name="Google Shape;18460;p24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1" name="Google Shape;18461;p24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2" name="Google Shape;18462;p24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3" name="Google Shape;18463;p24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4" name="Google Shape;18464;p24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5" name="Google Shape;18465;p24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6" name="Google Shape;18466;p24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7" name="Google Shape;18467;p24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8" name="Google Shape;18468;p24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9" name="Google Shape;18469;p24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0" name="Google Shape;18470;p24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1" name="Google Shape;18471;p24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2" name="Google Shape;18472;p24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3" name="Google Shape;18473;p24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4" name="Google Shape;18474;p24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5" name="Google Shape;18475;p24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6" name="Google Shape;18476;p24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7" name="Google Shape;18477;p24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8" name="Google Shape;18478;p24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9" name="Google Shape;18479;p24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0" name="Google Shape;18480;p24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1" name="Google Shape;18481;p24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2" name="Google Shape;18482;p24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3" name="Google Shape;18483;p24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4" name="Google Shape;18484;p24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5" name="Google Shape;18485;p24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6" name="Google Shape;18486;p24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7" name="Google Shape;18487;p24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8" name="Google Shape;18488;p24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9" name="Google Shape;18489;p24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0" name="Google Shape;18490;p24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1" name="Google Shape;18491;p24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2" name="Google Shape;18492;p24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3" name="Google Shape;18493;p24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4" name="Google Shape;18494;p24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5" name="Google Shape;18495;p24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6" name="Google Shape;18496;p24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7" name="Google Shape;18497;p24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8" name="Google Shape;18498;p24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9" name="Google Shape;18499;p24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0" name="Google Shape;18500;p24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1" name="Google Shape;18501;p24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2" name="Google Shape;18502;p24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3" name="Google Shape;18503;p24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4" name="Google Shape;18504;p24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5" name="Google Shape;18505;p24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6" name="Google Shape;18506;p24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7" name="Google Shape;18507;p24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8" name="Google Shape;18508;p24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9" name="Google Shape;18509;p24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0" name="Google Shape;18510;p24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1" name="Google Shape;18511;p24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2" name="Google Shape;18512;p24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3" name="Google Shape;18513;p24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4" name="Google Shape;18514;p24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5" name="Google Shape;18515;p24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6" name="Google Shape;18516;p24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7" name="Google Shape;18517;p24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8" name="Google Shape;18518;p24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9" name="Google Shape;18519;p24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0" name="Google Shape;18520;p24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1" name="Google Shape;18521;p24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2" name="Google Shape;18522;p24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3" name="Google Shape;18523;p24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4" name="Google Shape;18524;p24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5" name="Google Shape;18525;p24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6" name="Google Shape;18526;p24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7" name="Google Shape;18527;p24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8" name="Google Shape;18528;p24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529" name="Google Shape;18529;p24"/>
          <p:cNvSpPr txBox="1"/>
          <p:nvPr>
            <p:ph type="title"/>
          </p:nvPr>
        </p:nvSpPr>
        <p:spPr>
          <a:xfrm>
            <a:off x="2139450" y="445025"/>
            <a:ext cx="4865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530" name="Google Shape;18530;p24"/>
          <p:cNvSpPr txBox="1"/>
          <p:nvPr>
            <p:ph idx="1" type="subTitle"/>
          </p:nvPr>
        </p:nvSpPr>
        <p:spPr>
          <a:xfrm>
            <a:off x="2559600" y="1656225"/>
            <a:ext cx="4024800" cy="12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8531" name="Google Shape;18531;p24"/>
          <p:cNvSpPr txBox="1"/>
          <p:nvPr/>
        </p:nvSpPr>
        <p:spPr>
          <a:xfrm>
            <a:off x="2834388" y="3644125"/>
            <a:ext cx="3432000" cy="1019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CREDITS: This presentation template was created by </a:t>
            </a:r>
            <a:r>
              <a:rPr lang="en" sz="1000">
                <a:solidFill>
                  <a:schemeClr val="lt1"/>
                </a:solidFill>
                <a:uFill>
                  <a:noFill/>
                </a:uFill>
                <a:latin typeface="Montserrat Medium"/>
                <a:ea typeface="Montserrat Medium"/>
                <a:cs typeface="Montserrat Medium"/>
                <a:sym typeface="Montserrat Medium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, including icons by </a:t>
            </a:r>
            <a:r>
              <a:rPr lang="en" sz="1000">
                <a:solidFill>
                  <a:schemeClr val="lt1"/>
                </a:solidFill>
                <a:uFill>
                  <a:noFill/>
                </a:uFill>
                <a:latin typeface="Montserrat Medium"/>
                <a:ea typeface="Montserrat Medium"/>
                <a:cs typeface="Montserrat Medium"/>
                <a:sym typeface="Montserrat Medium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, and infographics &amp; images by </a:t>
            </a:r>
            <a:r>
              <a:rPr lang="en" sz="1000">
                <a:solidFill>
                  <a:schemeClr val="lt1"/>
                </a:solidFill>
                <a:uFill>
                  <a:noFill/>
                </a:uFill>
                <a:latin typeface="Montserrat Medium"/>
                <a:ea typeface="Montserrat Medium"/>
                <a:cs typeface="Montserrat Medium"/>
                <a:sym typeface="Montserrat Medium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lang="en" sz="1000">
                <a:solidFill>
                  <a:schemeClr val="l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. </a:t>
            </a:r>
            <a:endParaRPr sz="1000">
              <a:solidFill>
                <a:schemeClr val="l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  <a:p>
            <a:pPr indent="0" lvl="0" marL="0" rtl="0" algn="ctr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chemeClr val="l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SECTION_TITLE_AND_DESCRIPTION_1_1_2">
    <p:spTree>
      <p:nvGrpSpPr>
        <p:cNvPr id="18532" name="Shape 1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3" name="Google Shape;18533;p2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18534" name="Google Shape;18534;p25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8535" name="Google Shape;18535;p25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6" name="Google Shape;18536;p25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7" name="Google Shape;18537;p25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8" name="Google Shape;18538;p25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9" name="Google Shape;18539;p25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0" name="Google Shape;18540;p25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1" name="Google Shape;18541;p25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2" name="Google Shape;18542;p25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3" name="Google Shape;18543;p25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4" name="Google Shape;18544;p25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5" name="Google Shape;18545;p25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6" name="Google Shape;18546;p25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7" name="Google Shape;18547;p25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8" name="Google Shape;18548;p25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9" name="Google Shape;18549;p25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0" name="Google Shape;18550;p25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1" name="Google Shape;18551;p25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2" name="Google Shape;18552;p25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3" name="Google Shape;18553;p25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4" name="Google Shape;18554;p25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5" name="Google Shape;18555;p25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6" name="Google Shape;18556;p25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7" name="Google Shape;18557;p25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8" name="Google Shape;18558;p25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9" name="Google Shape;18559;p25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0" name="Google Shape;18560;p25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1" name="Google Shape;18561;p25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2" name="Google Shape;18562;p25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3" name="Google Shape;18563;p25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4" name="Google Shape;18564;p25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5" name="Google Shape;18565;p25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6" name="Google Shape;18566;p25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7" name="Google Shape;18567;p25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8" name="Google Shape;18568;p25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9" name="Google Shape;18569;p25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0" name="Google Shape;18570;p25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1" name="Google Shape;18571;p25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2" name="Google Shape;18572;p25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3" name="Google Shape;18573;p25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4" name="Google Shape;18574;p25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5" name="Google Shape;18575;p25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6" name="Google Shape;18576;p25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7" name="Google Shape;18577;p25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8" name="Google Shape;18578;p25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9" name="Google Shape;18579;p25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0" name="Google Shape;18580;p25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1" name="Google Shape;18581;p25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2" name="Google Shape;18582;p25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3" name="Google Shape;18583;p25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4" name="Google Shape;18584;p25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5" name="Google Shape;18585;p25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6" name="Google Shape;18586;p25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7" name="Google Shape;18587;p25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8" name="Google Shape;18588;p25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9" name="Google Shape;18589;p25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0" name="Google Shape;18590;p25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1" name="Google Shape;18591;p25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2" name="Google Shape;18592;p25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3" name="Google Shape;18593;p25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4" name="Google Shape;18594;p25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5" name="Google Shape;18595;p25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6" name="Google Shape;18596;p25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7" name="Google Shape;18597;p25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8" name="Google Shape;18598;p25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9" name="Google Shape;18599;p25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0" name="Google Shape;18600;p25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1" name="Google Shape;18601;p25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2" name="Google Shape;18602;p25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3" name="Google Shape;18603;p25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4" name="Google Shape;18604;p25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5" name="Google Shape;18605;p25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6" name="Google Shape;18606;p25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7" name="Google Shape;18607;p25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8" name="Google Shape;18608;p25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9" name="Google Shape;18609;p25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0" name="Google Shape;18610;p25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1" name="Google Shape;18611;p25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2" name="Google Shape;18612;p25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3" name="Google Shape;18613;p25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4" name="Google Shape;18614;p25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5" name="Google Shape;18615;p25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6" name="Google Shape;18616;p25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7" name="Google Shape;18617;p25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8" name="Google Shape;18618;p25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9" name="Google Shape;18619;p25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0" name="Google Shape;18620;p25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1" name="Google Shape;18621;p25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2" name="Google Shape;18622;p25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3" name="Google Shape;18623;p25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4" name="Google Shape;18624;p25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5" name="Google Shape;18625;p25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6" name="Google Shape;18626;p25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7" name="Google Shape;18627;p25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8" name="Google Shape;18628;p25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9" name="Google Shape;18629;p25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0" name="Google Shape;18630;p25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1" name="Google Shape;18631;p25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2" name="Google Shape;18632;p25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3" name="Google Shape;18633;p25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4" name="Google Shape;18634;p25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5" name="Google Shape;18635;p25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6" name="Google Shape;18636;p25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7" name="Google Shape;18637;p25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8" name="Google Shape;18638;p25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9" name="Google Shape;18639;p25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0" name="Google Shape;18640;p25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1" name="Google Shape;18641;p25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2" name="Google Shape;18642;p25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3" name="Google Shape;18643;p25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4" name="Google Shape;18644;p25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5" name="Google Shape;18645;p25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6" name="Google Shape;18646;p25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7" name="Google Shape;18647;p25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8" name="Google Shape;18648;p25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9" name="Google Shape;18649;p25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0" name="Google Shape;18650;p25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1" name="Google Shape;18651;p25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2" name="Google Shape;18652;p25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3" name="Google Shape;18653;p25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4" name="Google Shape;18654;p25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5" name="Google Shape;18655;p25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6" name="Google Shape;18656;p25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7" name="Google Shape;18657;p25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8" name="Google Shape;18658;p25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9" name="Google Shape;18659;p25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0" name="Google Shape;18660;p25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1" name="Google Shape;18661;p25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2" name="Google Shape;18662;p25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3" name="Google Shape;18663;p25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4" name="Google Shape;18664;p25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5" name="Google Shape;18665;p25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6" name="Google Shape;18666;p25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7" name="Google Shape;18667;p25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8" name="Google Shape;18668;p25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9" name="Google Shape;18669;p25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0" name="Google Shape;18670;p25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1" name="Google Shape;18671;p25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2" name="Google Shape;18672;p25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3" name="Google Shape;18673;p25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4" name="Google Shape;18674;p25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5" name="Google Shape;18675;p25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6" name="Google Shape;18676;p25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7" name="Google Shape;18677;p25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8" name="Google Shape;18678;p25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9" name="Google Shape;18679;p25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0" name="Google Shape;18680;p25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1" name="Google Shape;18681;p25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2" name="Google Shape;18682;p25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3" name="Google Shape;18683;p25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4" name="Google Shape;18684;p25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5" name="Google Shape;18685;p25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6" name="Google Shape;18686;p25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7" name="Google Shape;18687;p25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8" name="Google Shape;18688;p25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9" name="Google Shape;18689;p25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0" name="Google Shape;18690;p25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1" name="Google Shape;18691;p25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2" name="Google Shape;18692;p25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3" name="Google Shape;18693;p25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4" name="Google Shape;18694;p25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5" name="Google Shape;18695;p25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6" name="Google Shape;18696;p25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7" name="Google Shape;18697;p25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8" name="Google Shape;18698;p25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9" name="Google Shape;18699;p25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0" name="Google Shape;18700;p25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1" name="Google Shape;18701;p25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2" name="Google Shape;18702;p25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3" name="Google Shape;18703;p25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4" name="Google Shape;18704;p25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5" name="Google Shape;18705;p25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6" name="Google Shape;18706;p25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7" name="Google Shape;18707;p25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8" name="Google Shape;18708;p25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9" name="Google Shape;18709;p25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0" name="Google Shape;18710;p25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1" name="Google Shape;18711;p25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2" name="Google Shape;18712;p25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3" name="Google Shape;18713;p25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4" name="Google Shape;18714;p25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5" name="Google Shape;18715;p25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6" name="Google Shape;18716;p25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7" name="Google Shape;18717;p25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8" name="Google Shape;18718;p25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9" name="Google Shape;18719;p25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0" name="Google Shape;18720;p25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1" name="Google Shape;18721;p25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2" name="Google Shape;18722;p25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3" name="Google Shape;18723;p25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4" name="Google Shape;18724;p25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5" name="Google Shape;18725;p25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6" name="Google Shape;18726;p25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7" name="Google Shape;18727;p25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8" name="Google Shape;18728;p25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9" name="Google Shape;18729;p25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0" name="Google Shape;18730;p25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1" name="Google Shape;18731;p25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2" name="Google Shape;18732;p25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3" name="Google Shape;18733;p25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4" name="Google Shape;18734;p25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5" name="Google Shape;18735;p25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6" name="Google Shape;18736;p25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7" name="Google Shape;18737;p25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8" name="Google Shape;18738;p25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9" name="Google Shape;18739;p25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0" name="Google Shape;18740;p25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1" name="Google Shape;18741;p25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2" name="Google Shape;18742;p25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3" name="Google Shape;18743;p25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4" name="Google Shape;18744;p25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5" name="Google Shape;18745;p25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6" name="Google Shape;18746;p25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7" name="Google Shape;18747;p25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8" name="Google Shape;18748;p25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9" name="Google Shape;18749;p25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0" name="Google Shape;18750;p25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1" name="Google Shape;18751;p25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2" name="Google Shape;18752;p25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3" name="Google Shape;18753;p25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4" name="Google Shape;18754;p25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5" name="Google Shape;18755;p25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6" name="Google Shape;18756;p25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7" name="Google Shape;18757;p25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8" name="Google Shape;18758;p25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9" name="Google Shape;18759;p25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0" name="Google Shape;18760;p25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1" name="Google Shape;18761;p25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2" name="Google Shape;18762;p25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3" name="Google Shape;18763;p25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4" name="Google Shape;18764;p25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5" name="Google Shape;18765;p25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6" name="Google Shape;18766;p25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7" name="Google Shape;18767;p25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8" name="Google Shape;18768;p25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9" name="Google Shape;18769;p25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0" name="Google Shape;18770;p25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1" name="Google Shape;18771;p25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2" name="Google Shape;18772;p25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3" name="Google Shape;18773;p25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4" name="Google Shape;18774;p25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5" name="Google Shape;18775;p25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6" name="Google Shape;18776;p25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7" name="Google Shape;18777;p25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8" name="Google Shape;18778;p25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9" name="Google Shape;18779;p25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0" name="Google Shape;18780;p25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1" name="Google Shape;18781;p25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2" name="Google Shape;18782;p25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3" name="Google Shape;18783;p25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4" name="Google Shape;18784;p25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5" name="Google Shape;18785;p25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6" name="Google Shape;18786;p25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7" name="Google Shape;18787;p25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8" name="Google Shape;18788;p25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9" name="Google Shape;18789;p25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0" name="Google Shape;18790;p25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1" name="Google Shape;18791;p25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2" name="Google Shape;18792;p25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3" name="Google Shape;18793;p25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4" name="Google Shape;18794;p25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5" name="Google Shape;18795;p25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6" name="Google Shape;18796;p25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7" name="Google Shape;18797;p25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8" name="Google Shape;18798;p25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9" name="Google Shape;18799;p25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0" name="Google Shape;18800;p25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1" name="Google Shape;18801;p25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2" name="Google Shape;18802;p25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3" name="Google Shape;18803;p25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4" name="Google Shape;18804;p25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5" name="Google Shape;18805;p25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6" name="Google Shape;18806;p25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7" name="Google Shape;18807;p25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8" name="Google Shape;18808;p25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9" name="Google Shape;18809;p25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0" name="Google Shape;18810;p25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1" name="Google Shape;18811;p25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2" name="Google Shape;18812;p25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3" name="Google Shape;18813;p25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4" name="Google Shape;18814;p25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5" name="Google Shape;18815;p25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6" name="Google Shape;18816;p25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7" name="Google Shape;18817;p25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8" name="Google Shape;18818;p25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9" name="Google Shape;18819;p25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0" name="Google Shape;18820;p25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1" name="Google Shape;18821;p25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2" name="Google Shape;18822;p25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3" name="Google Shape;18823;p25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4" name="Google Shape;18824;p25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5" name="Google Shape;18825;p25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6" name="Google Shape;18826;p25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7" name="Google Shape;18827;p25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8" name="Google Shape;18828;p25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9" name="Google Shape;18829;p25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0" name="Google Shape;18830;p25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1" name="Google Shape;18831;p25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2" name="Google Shape;18832;p25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3" name="Google Shape;18833;p25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4" name="Google Shape;18834;p25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5" name="Google Shape;18835;p25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6" name="Google Shape;18836;p25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7" name="Google Shape;18837;p25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8" name="Google Shape;18838;p25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9" name="Google Shape;18839;p25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0" name="Google Shape;18840;p25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1" name="Google Shape;18841;p25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2" name="Google Shape;18842;p25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3" name="Google Shape;18843;p25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4" name="Google Shape;18844;p25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5" name="Google Shape;18845;p25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6" name="Google Shape;18846;p25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7" name="Google Shape;18847;p25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8" name="Google Shape;18848;p25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9" name="Google Shape;18849;p25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0" name="Google Shape;18850;p25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1" name="Google Shape;18851;p25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2" name="Google Shape;18852;p25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3" name="Google Shape;18853;p25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4" name="Google Shape;18854;p25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5" name="Google Shape;18855;p25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6" name="Google Shape;18856;p25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7" name="Google Shape;18857;p25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8" name="Google Shape;18858;p25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9" name="Google Shape;18859;p25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0" name="Google Shape;18860;p25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1" name="Google Shape;18861;p25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2" name="Google Shape;18862;p25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3" name="Google Shape;18863;p25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4" name="Google Shape;18864;p25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5" name="Google Shape;18865;p25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6" name="Google Shape;18866;p25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7" name="Google Shape;18867;p25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8" name="Google Shape;18868;p25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9" name="Google Shape;18869;p25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0" name="Google Shape;18870;p25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1" name="Google Shape;18871;p25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2" name="Google Shape;18872;p25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3" name="Google Shape;18873;p25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4" name="Google Shape;18874;p25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5" name="Google Shape;18875;p25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6" name="Google Shape;18876;p25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7" name="Google Shape;18877;p25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8" name="Google Shape;18878;p25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9" name="Google Shape;18879;p25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0" name="Google Shape;18880;p25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1" name="Google Shape;18881;p25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2" name="Google Shape;18882;p25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3" name="Google Shape;18883;p25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4" name="Google Shape;18884;p25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5" name="Google Shape;18885;p25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6" name="Google Shape;18886;p25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7" name="Google Shape;18887;p25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8" name="Google Shape;18888;p25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9" name="Google Shape;18889;p25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0" name="Google Shape;18890;p25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1" name="Google Shape;18891;p25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2" name="Google Shape;18892;p25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3" name="Google Shape;18893;p25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4" name="Google Shape;18894;p25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5" name="Google Shape;18895;p25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6" name="Google Shape;18896;p25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7" name="Google Shape;18897;p25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8" name="Google Shape;18898;p25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9" name="Google Shape;18899;p25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0" name="Google Shape;18900;p25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1" name="Google Shape;18901;p25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2" name="Google Shape;18902;p25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3" name="Google Shape;18903;p25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4" name="Google Shape;18904;p25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5" name="Google Shape;18905;p25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6" name="Google Shape;18906;p25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7" name="Google Shape;18907;p25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8" name="Google Shape;18908;p25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9" name="Google Shape;18909;p25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0" name="Google Shape;18910;p25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1" name="Google Shape;18911;p25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2" name="Google Shape;18912;p25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3" name="Google Shape;18913;p25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4" name="Google Shape;18914;p25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5" name="Google Shape;18915;p25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6" name="Google Shape;18916;p25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7" name="Google Shape;18917;p25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8" name="Google Shape;18918;p25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9" name="Google Shape;18919;p25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0" name="Google Shape;18920;p25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1" name="Google Shape;18921;p25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2" name="Google Shape;18922;p25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3" name="Google Shape;18923;p25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4" name="Google Shape;18924;p25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5" name="Google Shape;18925;p25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6" name="Google Shape;18926;p25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7" name="Google Shape;18927;p25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8" name="Google Shape;18928;p25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9" name="Google Shape;18929;p25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0" name="Google Shape;18930;p25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1" name="Google Shape;18931;p25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2" name="Google Shape;18932;p25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3" name="Google Shape;18933;p25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4" name="Google Shape;18934;p25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5" name="Google Shape;18935;p25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6" name="Google Shape;18936;p25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7" name="Google Shape;18937;p25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8" name="Google Shape;18938;p25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9" name="Google Shape;18939;p25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0" name="Google Shape;18940;p25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1" name="Google Shape;18941;p25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2" name="Google Shape;18942;p25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3" name="Google Shape;18943;p25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4" name="Google Shape;18944;p25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5" name="Google Shape;18945;p25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6" name="Google Shape;18946;p25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7" name="Google Shape;18947;p25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8" name="Google Shape;18948;p25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9" name="Google Shape;18949;p25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0" name="Google Shape;18950;p25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1" name="Google Shape;18951;p25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2" name="Google Shape;18952;p25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3" name="Google Shape;18953;p25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4" name="Google Shape;18954;p25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5" name="Google Shape;18955;p25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6" name="Google Shape;18956;p25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7" name="Google Shape;18957;p25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8" name="Google Shape;18958;p25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9" name="Google Shape;18959;p25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0" name="Google Shape;18960;p25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1" name="Google Shape;18961;p25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2" name="Google Shape;18962;p25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3" name="Google Shape;18963;p25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4" name="Google Shape;18964;p25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5" name="Google Shape;18965;p25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6" name="Google Shape;18966;p25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7" name="Google Shape;18967;p25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8" name="Google Shape;18968;p25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9" name="Google Shape;18969;p25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0" name="Google Shape;18970;p25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1" name="Google Shape;18971;p25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2" name="Google Shape;18972;p25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3" name="Google Shape;18973;p25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4" name="Google Shape;18974;p25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5" name="Google Shape;18975;p25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6" name="Google Shape;18976;p25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7" name="Google Shape;18977;p25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8" name="Google Shape;18978;p25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9" name="Google Shape;18979;p25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0" name="Google Shape;18980;p25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1" name="Google Shape;18981;p25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2" name="Google Shape;18982;p25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3" name="Google Shape;18983;p25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4" name="Google Shape;18984;p25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5" name="Google Shape;18985;p25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6" name="Google Shape;18986;p25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7" name="Google Shape;18987;p25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8" name="Google Shape;18988;p25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9" name="Google Shape;18989;p25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0" name="Google Shape;18990;p25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1" name="Google Shape;18991;p25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2" name="Google Shape;18992;p25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3" name="Google Shape;18993;p25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4" name="Google Shape;18994;p25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5" name="Google Shape;18995;p25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6" name="Google Shape;18996;p25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7" name="Google Shape;18997;p25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8" name="Google Shape;18998;p25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9" name="Google Shape;18999;p25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0" name="Google Shape;19000;p25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1" name="Google Shape;19001;p25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2" name="Google Shape;19002;p25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3" name="Google Shape;19003;p25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4" name="Google Shape;19004;p25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5" name="Google Shape;19005;p25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6" name="Google Shape;19006;p25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7" name="Google Shape;19007;p25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8" name="Google Shape;19008;p25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9" name="Google Shape;19009;p25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0" name="Google Shape;19010;p25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1" name="Google Shape;19011;p25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2" name="Google Shape;19012;p25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3" name="Google Shape;19013;p25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4" name="Google Shape;19014;p25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5" name="Google Shape;19015;p25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6" name="Google Shape;19016;p25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7" name="Google Shape;19017;p25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8" name="Google Shape;19018;p25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9" name="Google Shape;19019;p25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0" name="Google Shape;19020;p25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1" name="Google Shape;19021;p25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2" name="Google Shape;19022;p25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3" name="Google Shape;19023;p25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4" name="Google Shape;19024;p25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5" name="Google Shape;19025;p25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6" name="Google Shape;19026;p25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7" name="Google Shape;19027;p25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8" name="Google Shape;19028;p25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9" name="Google Shape;19029;p25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0" name="Google Shape;19030;p25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1" name="Google Shape;19031;p25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2" name="Google Shape;19032;p25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3" name="Google Shape;19033;p25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4" name="Google Shape;19034;p25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5" name="Google Shape;19035;p25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6" name="Google Shape;19036;p25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7" name="Google Shape;19037;p25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8" name="Google Shape;19038;p25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9" name="Google Shape;19039;p25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0" name="Google Shape;19040;p25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1" name="Google Shape;19041;p25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2" name="Google Shape;19042;p25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3" name="Google Shape;19043;p25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4" name="Google Shape;19044;p25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5" name="Google Shape;19045;p25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6" name="Google Shape;19046;p25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7" name="Google Shape;19047;p25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8" name="Google Shape;19048;p25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9" name="Google Shape;19049;p25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0" name="Google Shape;19050;p25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1" name="Google Shape;19051;p25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2" name="Google Shape;19052;p25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3" name="Google Shape;19053;p25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4" name="Google Shape;19054;p25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5" name="Google Shape;19055;p25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6" name="Google Shape;19056;p25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7" name="Google Shape;19057;p25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8" name="Google Shape;19058;p25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9" name="Google Shape;19059;p25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0" name="Google Shape;19060;p25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1" name="Google Shape;19061;p25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2" name="Google Shape;19062;p25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3" name="Google Shape;19063;p25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4" name="Google Shape;19064;p25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5" name="Google Shape;19065;p25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6" name="Google Shape;19066;p25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7" name="Google Shape;19067;p25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8" name="Google Shape;19068;p25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9" name="Google Shape;19069;p25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0" name="Google Shape;19070;p25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1" name="Google Shape;19071;p25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2" name="Google Shape;19072;p25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3" name="Google Shape;19073;p25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4" name="Google Shape;19074;p25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5" name="Google Shape;19075;p25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6" name="Google Shape;19076;p25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7" name="Google Shape;19077;p25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8" name="Google Shape;19078;p25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9" name="Google Shape;19079;p25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0" name="Google Shape;19080;p25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1" name="Google Shape;19081;p25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2" name="Google Shape;19082;p25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3" name="Google Shape;19083;p25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4" name="Google Shape;19084;p25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5" name="Google Shape;19085;p25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6" name="Google Shape;19086;p25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7" name="Google Shape;19087;p25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8" name="Google Shape;19088;p25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9" name="Google Shape;19089;p25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0" name="Google Shape;19090;p25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1" name="Google Shape;19091;p25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2" name="Google Shape;19092;p25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3" name="Google Shape;19093;p25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4" name="Google Shape;19094;p25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5" name="Google Shape;19095;p25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6" name="Google Shape;19096;p25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7" name="Google Shape;19097;p25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8" name="Google Shape;19098;p25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9" name="Google Shape;19099;p25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0" name="Google Shape;19100;p25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1" name="Google Shape;19101;p25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2" name="Google Shape;19102;p25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3" name="Google Shape;19103;p25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4" name="Google Shape;19104;p25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5" name="Google Shape;19105;p25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6" name="Google Shape;19106;p25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7" name="Google Shape;19107;p25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8" name="Google Shape;19108;p25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9" name="Google Shape;19109;p25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0" name="Google Shape;19110;p25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1" name="Google Shape;19111;p25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2" name="Google Shape;19112;p25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3" name="Google Shape;19113;p25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4" name="Google Shape;19114;p25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5" name="Google Shape;19115;p25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6" name="Google Shape;19116;p25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7" name="Google Shape;19117;p25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18" name="Google Shape;19118;p25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19119" name="Google Shape;19119;p25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0" name="Google Shape;19120;p25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1" name="Google Shape;19121;p25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2" name="Google Shape;19122;p25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3" name="Google Shape;19123;p25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4" name="Google Shape;19124;p25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5" name="Google Shape;19125;p25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6" name="Google Shape;19126;p25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7" name="Google Shape;19127;p25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8" name="Google Shape;19128;p25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9" name="Google Shape;19129;p25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0" name="Google Shape;19130;p25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1" name="Google Shape;19131;p25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2" name="Google Shape;19132;p25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3" name="Google Shape;19133;p25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4" name="Google Shape;19134;p25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5" name="Google Shape;19135;p25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6" name="Google Shape;19136;p25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7" name="Google Shape;19137;p25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8" name="Google Shape;19138;p25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9" name="Google Shape;19139;p25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0" name="Google Shape;19140;p25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1" name="Google Shape;19141;p25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2" name="Google Shape;19142;p25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3" name="Google Shape;19143;p25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4" name="Google Shape;19144;p25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5" name="Google Shape;19145;p25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6" name="Google Shape;19146;p25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7" name="Google Shape;19147;p25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8" name="Google Shape;19148;p25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9" name="Google Shape;19149;p25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0" name="Google Shape;19150;p25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1" name="Google Shape;19151;p25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2" name="Google Shape;19152;p25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3" name="Google Shape;19153;p25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4" name="Google Shape;19154;p25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5" name="Google Shape;19155;p25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6" name="Google Shape;19156;p25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7" name="Google Shape;19157;p25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8" name="Google Shape;19158;p25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9" name="Google Shape;19159;p25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0" name="Google Shape;19160;p25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1" name="Google Shape;19161;p25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2" name="Google Shape;19162;p25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3" name="Google Shape;19163;p25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4" name="Google Shape;19164;p25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5" name="Google Shape;19165;p25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6" name="Google Shape;19166;p25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7" name="Google Shape;19167;p25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8" name="Google Shape;19168;p25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9" name="Google Shape;19169;p25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0" name="Google Shape;19170;p25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1" name="Google Shape;19171;p25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2" name="Google Shape;19172;p25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3" name="Google Shape;19173;p25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4" name="Google Shape;19174;p25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5" name="Google Shape;19175;p25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6" name="Google Shape;19176;p25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7" name="Google Shape;19177;p25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8" name="Google Shape;19178;p25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9" name="Google Shape;19179;p25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0" name="Google Shape;19180;p25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1" name="Google Shape;19181;p25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2" name="Google Shape;19182;p25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3" name="Google Shape;19183;p25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4" name="Google Shape;19184;p25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5" name="Google Shape;19185;p25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6" name="Google Shape;19186;p25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7" name="Google Shape;19187;p25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8" name="Google Shape;19188;p25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9" name="Google Shape;19189;p25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0" name="Google Shape;19190;p25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1" name="Google Shape;19191;p25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2" name="Google Shape;19192;p25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3" name="Google Shape;19193;p25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4" name="Google Shape;19194;p25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5" name="Google Shape;19195;p25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6" name="Google Shape;19196;p25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7" name="Google Shape;19197;p25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8" name="Google Shape;19198;p25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9" name="Google Shape;19199;p25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0" name="Google Shape;19200;p25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1" name="Google Shape;19201;p25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2" name="Google Shape;19202;p25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3" name="Google Shape;19203;p25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4" name="Google Shape;19204;p25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5" name="Google Shape;19205;p25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6" name="Google Shape;19206;p25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7" name="Google Shape;19207;p25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8" name="Google Shape;19208;p25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9" name="Google Shape;19209;p25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0" name="Google Shape;19210;p25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1" name="Google Shape;19211;p25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2" name="Google Shape;19212;p25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3" name="Google Shape;19213;p25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4" name="Google Shape;19214;p25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5" name="Google Shape;19215;p25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6" name="Google Shape;19216;p25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7" name="Google Shape;19217;p25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8" name="Google Shape;19218;p25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9" name="Google Shape;19219;p25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0" name="Google Shape;19220;p25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1" name="Google Shape;19221;p25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2" name="Google Shape;19222;p25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3" name="Google Shape;19223;p25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4" name="Google Shape;19224;p25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5" name="Google Shape;19225;p25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6" name="Google Shape;19226;p25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7" name="Google Shape;19227;p25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8" name="Google Shape;19228;p25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9" name="Google Shape;19229;p25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0" name="Google Shape;19230;p25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1" name="Google Shape;19231;p25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2" name="Google Shape;19232;p25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3" name="Google Shape;19233;p25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4" name="Google Shape;19234;p25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5" name="Google Shape;19235;p25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6" name="Google Shape;19236;p25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7" name="Google Shape;19237;p25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8" name="Google Shape;19238;p25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9" name="Google Shape;19239;p25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0" name="Google Shape;19240;p25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1" name="Google Shape;19241;p25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2" name="Google Shape;19242;p25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3" name="Google Shape;19243;p25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4" name="Google Shape;19244;p25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5" name="Google Shape;19245;p25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6" name="Google Shape;19246;p25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7" name="Google Shape;19247;p25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8" name="Google Shape;19248;p25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9" name="Google Shape;19249;p25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0" name="Google Shape;19250;p25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1" name="Google Shape;19251;p25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2" name="Google Shape;19252;p25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3" name="Google Shape;19253;p25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4" name="Google Shape;19254;p25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5" name="Google Shape;19255;p25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6" name="Google Shape;19256;p25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7" name="Google Shape;19257;p25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8" name="Google Shape;19258;p25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9" name="Google Shape;19259;p25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0" name="Google Shape;19260;p25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1" name="Google Shape;19261;p25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2" name="Google Shape;19262;p25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3" name="Google Shape;19263;p25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4" name="Google Shape;19264;p25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5" name="Google Shape;19265;p25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6" name="Google Shape;19266;p25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7" name="Google Shape;19267;p25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8" name="Google Shape;19268;p25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9" name="Google Shape;19269;p25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0" name="Google Shape;19270;p25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71" name="Google Shape;19271;p25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19272" name="Google Shape;19272;p25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3" name="Google Shape;19273;p25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4" name="Google Shape;19274;p25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5" name="Google Shape;19275;p25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6" name="Google Shape;19276;p25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7" name="Google Shape;19277;p25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8" name="Google Shape;19278;p25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9" name="Google Shape;19279;p25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0" name="Google Shape;19280;p25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1" name="Google Shape;19281;p25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2" name="Google Shape;19282;p25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3" name="Google Shape;19283;p25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4" name="Google Shape;19284;p25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5" name="Google Shape;19285;p25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6" name="Google Shape;19286;p25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7" name="Google Shape;19287;p25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8" name="Google Shape;19288;p25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9" name="Google Shape;19289;p25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0" name="Google Shape;19290;p25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1" name="Google Shape;19291;p25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2" name="Google Shape;19292;p25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3" name="Google Shape;19293;p25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4" name="Google Shape;19294;p25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5" name="Google Shape;19295;p25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6" name="Google Shape;19296;p25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7" name="Google Shape;19297;p25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8" name="Google Shape;19298;p25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9" name="Google Shape;19299;p25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0" name="Google Shape;19300;p25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1" name="Google Shape;19301;p25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2" name="Google Shape;19302;p25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3" name="Google Shape;19303;p25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4" name="Google Shape;19304;p25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5" name="Google Shape;19305;p25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6" name="Google Shape;19306;p25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7" name="Google Shape;19307;p25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8" name="Google Shape;19308;p25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9" name="Google Shape;19309;p25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0" name="Google Shape;19310;p25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1" name="Google Shape;19311;p25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2" name="Google Shape;19312;p25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3" name="Google Shape;19313;p25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4" name="Google Shape;19314;p25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5" name="Google Shape;19315;p25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6" name="Google Shape;19316;p25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7" name="Google Shape;19317;p25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8" name="Google Shape;19318;p25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9" name="Google Shape;19319;p25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0" name="Google Shape;19320;p25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1" name="Google Shape;19321;p25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2" name="Google Shape;19322;p25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3" name="Google Shape;19323;p25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4" name="Google Shape;19324;p25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5" name="Google Shape;19325;p25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6" name="Google Shape;19326;p25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7" name="Google Shape;19327;p25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8" name="Google Shape;19328;p25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9" name="Google Shape;19329;p25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0" name="Google Shape;19330;p25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1" name="Google Shape;19331;p25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2" name="Google Shape;19332;p25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3" name="Google Shape;19333;p25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4" name="Google Shape;19334;p25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5" name="Google Shape;19335;p25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6" name="Google Shape;19336;p25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7" name="Google Shape;19337;p25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8" name="Google Shape;19338;p25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9" name="Google Shape;19339;p25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0" name="Google Shape;19340;p25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1" name="Google Shape;19341;p25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2" name="Google Shape;19342;p25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3" name="Google Shape;19343;p25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4" name="Google Shape;19344;p25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5" name="Google Shape;19345;p25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6" name="Google Shape;19346;p25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7" name="Google Shape;19347;p25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8" name="Google Shape;19348;p25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9" name="Google Shape;19349;p25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0" name="Google Shape;19350;p25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1" name="Google Shape;19351;p25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2" name="Google Shape;19352;p25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3" name="Google Shape;19353;p25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4" name="Google Shape;19354;p25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5" name="Google Shape;19355;p25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6" name="Google Shape;19356;p25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7" name="Google Shape;19357;p25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8" name="Google Shape;19358;p25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9" name="Google Shape;19359;p25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0" name="Google Shape;19360;p25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1" name="Google Shape;19361;p25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2" name="Google Shape;19362;p25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3" name="Google Shape;19363;p25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4" name="Google Shape;19364;p25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5" name="Google Shape;19365;p25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6" name="Google Shape;19366;p25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7" name="Google Shape;19367;p25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8" name="Google Shape;19368;p25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9" name="Google Shape;19369;p25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0" name="Google Shape;19370;p25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1" name="Google Shape;19371;p25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2" name="Google Shape;19372;p25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3" name="Google Shape;19373;p25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4" name="Google Shape;19374;p25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5" name="Google Shape;19375;p25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6" name="Google Shape;19376;p25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7" name="Google Shape;19377;p25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8" name="Google Shape;19378;p25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9" name="Google Shape;19379;p25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0" name="Google Shape;19380;p25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1" name="Google Shape;19381;p25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2" name="Google Shape;19382;p25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3" name="Google Shape;19383;p25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4" name="Google Shape;19384;p25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5" name="Google Shape;19385;p25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6" name="Google Shape;19386;p25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7" name="Google Shape;19387;p25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8" name="Google Shape;19388;p25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9" name="Google Shape;19389;p25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0" name="Google Shape;19390;p25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1" name="Google Shape;19391;p25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2" name="Google Shape;19392;p25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393" name="Google Shape;19393;p25"/>
          <p:cNvSpPr/>
          <p:nvPr/>
        </p:nvSpPr>
        <p:spPr>
          <a:xfrm>
            <a:off x="-121" y="3910645"/>
            <a:ext cx="9144255" cy="2310173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394" name="Google Shape;19394;p25"/>
          <p:cNvSpPr/>
          <p:nvPr/>
        </p:nvSpPr>
        <p:spPr>
          <a:xfrm>
            <a:off x="-121" y="1313453"/>
            <a:ext cx="9144255" cy="2204293"/>
          </a:xfrm>
          <a:custGeom>
            <a:rect b="b" l="l" r="r" t="t"/>
            <a:pathLst>
              <a:path extrusionOk="0" h="68868" w="285691">
                <a:moveTo>
                  <a:pt x="285690" y="0"/>
                </a:moveTo>
                <a:cubicBezTo>
                  <a:pt x="267880" y="12392"/>
                  <a:pt x="236724" y="26451"/>
                  <a:pt x="175331" y="26451"/>
                </a:cubicBezTo>
                <a:cubicBezTo>
                  <a:pt x="165621" y="26451"/>
                  <a:pt x="155155" y="26100"/>
                  <a:pt x="143866" y="25334"/>
                </a:cubicBezTo>
                <a:cubicBezTo>
                  <a:pt x="136195" y="24814"/>
                  <a:pt x="128830" y="24568"/>
                  <a:pt x="121764" y="24568"/>
                </a:cubicBezTo>
                <a:cubicBezTo>
                  <a:pt x="58970" y="24568"/>
                  <a:pt x="19823" y="44018"/>
                  <a:pt x="0" y="63678"/>
                </a:cubicBezTo>
                <a:lnTo>
                  <a:pt x="0" y="68868"/>
                </a:lnTo>
                <a:cubicBezTo>
                  <a:pt x="21773" y="50757"/>
                  <a:pt x="66869" y="36008"/>
                  <a:pt x="141037" y="36008"/>
                </a:cubicBezTo>
                <a:cubicBezTo>
                  <a:pt x="142074" y="36008"/>
                  <a:pt x="143115" y="36011"/>
                  <a:pt x="144163" y="36017"/>
                </a:cubicBezTo>
                <a:cubicBezTo>
                  <a:pt x="145194" y="36022"/>
                  <a:pt x="146218" y="36025"/>
                  <a:pt x="147234" y="36025"/>
                </a:cubicBezTo>
                <a:cubicBezTo>
                  <a:pt x="228467" y="36025"/>
                  <a:pt x="263237" y="18048"/>
                  <a:pt x="285690" y="2552"/>
                </a:cubicBezTo>
                <a:lnTo>
                  <a:pt x="285690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SECTION_TITLE_AND_DESCRIPTION_1_1_1">
    <p:spTree>
      <p:nvGrpSpPr>
        <p:cNvPr id="19395" name="Shape 19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96" name="Google Shape;19396;p2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sp>
        <p:nvSpPr>
          <p:cNvPr id="19397" name="Google Shape;19397;p26"/>
          <p:cNvSpPr/>
          <p:nvPr/>
        </p:nvSpPr>
        <p:spPr>
          <a:xfrm>
            <a:off x="-21500" y="-35500"/>
            <a:ext cx="9217800" cy="5215800"/>
          </a:xfrm>
          <a:prstGeom prst="rect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398" name="Google Shape;19398;p26"/>
          <p:cNvGrpSpPr/>
          <p:nvPr/>
        </p:nvGrpSpPr>
        <p:grpSpPr>
          <a:xfrm flipH="1" rot="10800000">
            <a:off x="-128548" y="-541921"/>
            <a:ext cx="9357872" cy="6281452"/>
            <a:chOff x="235375" y="458950"/>
            <a:chExt cx="7145050" cy="4796100"/>
          </a:xfrm>
        </p:grpSpPr>
        <p:sp>
          <p:nvSpPr>
            <p:cNvPr id="19399" name="Google Shape;19399;p26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0" name="Google Shape;19400;p26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1" name="Google Shape;19401;p26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2" name="Google Shape;19402;p26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3" name="Google Shape;19403;p26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4" name="Google Shape;19404;p26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5" name="Google Shape;19405;p26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6" name="Google Shape;19406;p26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7" name="Google Shape;19407;p26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8" name="Google Shape;19408;p26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9" name="Google Shape;19409;p26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0" name="Google Shape;19410;p26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1" name="Google Shape;19411;p26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2" name="Google Shape;19412;p26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3" name="Google Shape;19413;p26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4" name="Google Shape;19414;p26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5" name="Google Shape;19415;p26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6" name="Google Shape;19416;p26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7" name="Google Shape;19417;p26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8" name="Google Shape;19418;p26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9" name="Google Shape;19419;p26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0" name="Google Shape;19420;p26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1" name="Google Shape;19421;p26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2" name="Google Shape;19422;p26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3" name="Google Shape;19423;p26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4" name="Google Shape;19424;p26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5" name="Google Shape;19425;p26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6" name="Google Shape;19426;p26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7" name="Google Shape;19427;p26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8" name="Google Shape;19428;p26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9" name="Google Shape;19429;p26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0" name="Google Shape;19430;p26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1" name="Google Shape;19431;p26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2" name="Google Shape;19432;p26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3" name="Google Shape;19433;p26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4" name="Google Shape;19434;p26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5" name="Google Shape;19435;p26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6" name="Google Shape;19436;p26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7" name="Google Shape;19437;p26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8" name="Google Shape;19438;p26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9" name="Google Shape;19439;p26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0" name="Google Shape;19440;p26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1" name="Google Shape;19441;p26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2" name="Google Shape;19442;p26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3" name="Google Shape;19443;p26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4" name="Google Shape;19444;p26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5" name="Google Shape;19445;p26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6" name="Google Shape;19446;p26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7" name="Google Shape;19447;p26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8" name="Google Shape;19448;p26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9" name="Google Shape;19449;p26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0" name="Google Shape;19450;p26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1" name="Google Shape;19451;p26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2" name="Google Shape;19452;p26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3" name="Google Shape;19453;p26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4" name="Google Shape;19454;p26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5" name="Google Shape;19455;p26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6" name="Google Shape;19456;p26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7" name="Google Shape;19457;p26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8" name="Google Shape;19458;p26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9" name="Google Shape;19459;p26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0" name="Google Shape;19460;p26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1" name="Google Shape;19461;p26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2" name="Google Shape;19462;p26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3" name="Google Shape;19463;p26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4" name="Google Shape;19464;p26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5" name="Google Shape;19465;p26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6" name="Google Shape;19466;p26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7" name="Google Shape;19467;p26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8" name="Google Shape;19468;p26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9" name="Google Shape;19469;p26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0" name="Google Shape;19470;p26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1" name="Google Shape;19471;p26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2" name="Google Shape;19472;p26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3" name="Google Shape;19473;p26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4" name="Google Shape;19474;p26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5" name="Google Shape;19475;p26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6" name="Google Shape;19476;p26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7" name="Google Shape;19477;p26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8" name="Google Shape;19478;p26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9" name="Google Shape;19479;p26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0" name="Google Shape;19480;p26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1" name="Google Shape;19481;p26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2" name="Google Shape;19482;p26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3" name="Google Shape;19483;p26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4" name="Google Shape;19484;p26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5" name="Google Shape;19485;p26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6" name="Google Shape;19486;p26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7" name="Google Shape;19487;p26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8" name="Google Shape;19488;p26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9" name="Google Shape;19489;p26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0" name="Google Shape;19490;p26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1" name="Google Shape;19491;p26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2" name="Google Shape;19492;p26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3" name="Google Shape;19493;p26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4" name="Google Shape;19494;p26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5" name="Google Shape;19495;p26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6" name="Google Shape;19496;p26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7" name="Google Shape;19497;p26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8" name="Google Shape;19498;p26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9" name="Google Shape;19499;p26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0" name="Google Shape;19500;p26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1" name="Google Shape;19501;p26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2" name="Google Shape;19502;p26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3" name="Google Shape;19503;p26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4" name="Google Shape;19504;p26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5" name="Google Shape;19505;p26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6" name="Google Shape;19506;p26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7" name="Google Shape;19507;p26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8" name="Google Shape;19508;p26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9" name="Google Shape;19509;p26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0" name="Google Shape;19510;p26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1" name="Google Shape;19511;p26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2" name="Google Shape;19512;p26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3" name="Google Shape;19513;p26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4" name="Google Shape;19514;p26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5" name="Google Shape;19515;p26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6" name="Google Shape;19516;p26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7" name="Google Shape;19517;p26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8" name="Google Shape;19518;p26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9" name="Google Shape;19519;p26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0" name="Google Shape;19520;p26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1" name="Google Shape;19521;p26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2" name="Google Shape;19522;p26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3" name="Google Shape;19523;p26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4" name="Google Shape;19524;p26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5" name="Google Shape;19525;p26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6" name="Google Shape;19526;p26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7" name="Google Shape;19527;p26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8" name="Google Shape;19528;p26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9" name="Google Shape;19529;p26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0" name="Google Shape;19530;p26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1" name="Google Shape;19531;p26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2" name="Google Shape;19532;p26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3" name="Google Shape;19533;p26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4" name="Google Shape;19534;p26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5" name="Google Shape;19535;p26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6" name="Google Shape;19536;p26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7" name="Google Shape;19537;p26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8" name="Google Shape;19538;p26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9" name="Google Shape;19539;p26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0" name="Google Shape;19540;p26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1" name="Google Shape;19541;p26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2" name="Google Shape;19542;p26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3" name="Google Shape;19543;p26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4" name="Google Shape;19544;p26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5" name="Google Shape;19545;p26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6" name="Google Shape;19546;p26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7" name="Google Shape;19547;p26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8" name="Google Shape;19548;p26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9" name="Google Shape;19549;p26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0" name="Google Shape;19550;p26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51" name="Google Shape;19551;p26"/>
          <p:cNvGrpSpPr/>
          <p:nvPr/>
        </p:nvGrpSpPr>
        <p:grpSpPr>
          <a:xfrm rot="10800000">
            <a:off x="-2000474" y="-391993"/>
            <a:ext cx="11226942" cy="5700535"/>
            <a:chOff x="238125" y="1043475"/>
            <a:chExt cx="7142275" cy="3626525"/>
          </a:xfrm>
        </p:grpSpPr>
        <p:sp>
          <p:nvSpPr>
            <p:cNvPr id="19552" name="Google Shape;19552;p26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3" name="Google Shape;19553;p26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4" name="Google Shape;19554;p26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5" name="Google Shape;19555;p26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743" name="Shape 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4" name="Google Shape;1744;p4"/>
          <p:cNvGrpSpPr/>
          <p:nvPr/>
        </p:nvGrpSpPr>
        <p:grpSpPr>
          <a:xfrm>
            <a:off x="-121" y="220623"/>
            <a:ext cx="9171930" cy="4672647"/>
            <a:chOff x="238125" y="1020352"/>
            <a:chExt cx="7163891" cy="3649650"/>
          </a:xfrm>
        </p:grpSpPr>
        <p:sp>
          <p:nvSpPr>
            <p:cNvPr id="1745" name="Google Shape;1745;p4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238125" y="1020352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259741" y="1933406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259741" y="2948302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9" name="Google Shape;1749;p4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1750" name="Google Shape;1750;p4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33" name="Google Shape;2333;p4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2334" name="Google Shape;2334;p4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6" name="Google Shape;2486;p4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2487" name="Google Shape;2487;p4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08" name="Google Shape;2608;p4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609" name="Google Shape;2609;p4"/>
          <p:cNvSpPr txBox="1"/>
          <p:nvPr>
            <p:ph idx="1" type="body"/>
          </p:nvPr>
        </p:nvSpPr>
        <p:spPr>
          <a:xfrm>
            <a:off x="713225" y="1354025"/>
            <a:ext cx="7717500" cy="270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100"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610" name="Shape 2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" name="Google Shape;2611;p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2612" name="Google Shape;2612;p5"/>
          <p:cNvGrpSpPr/>
          <p:nvPr/>
        </p:nvGrpSpPr>
        <p:grpSpPr>
          <a:xfrm>
            <a:off x="-121" y="220623"/>
            <a:ext cx="9171930" cy="4672647"/>
            <a:chOff x="238125" y="1020352"/>
            <a:chExt cx="7163891" cy="3649650"/>
          </a:xfrm>
        </p:grpSpPr>
        <p:sp>
          <p:nvSpPr>
            <p:cNvPr id="2613" name="Google Shape;2613;p5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5"/>
            <p:cNvSpPr/>
            <p:nvPr/>
          </p:nvSpPr>
          <p:spPr>
            <a:xfrm>
              <a:off x="238125" y="1020352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5"/>
            <p:cNvSpPr/>
            <p:nvPr/>
          </p:nvSpPr>
          <p:spPr>
            <a:xfrm>
              <a:off x="259741" y="1933406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5"/>
            <p:cNvSpPr/>
            <p:nvPr/>
          </p:nvSpPr>
          <p:spPr>
            <a:xfrm>
              <a:off x="259741" y="2948302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7" name="Google Shape;2617;p5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2618" name="Google Shape;2618;p5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5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5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5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5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5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5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5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5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5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5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5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5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5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5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5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5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5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5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5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5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5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5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5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5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5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5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5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5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5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5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5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5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5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5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5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5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5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5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5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5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5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5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5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5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5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5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5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5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5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5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5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5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5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5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5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5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5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5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5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5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5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5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5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5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5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5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5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5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5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5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5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5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5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5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5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5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5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5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5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5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5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5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5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5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5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5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5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5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5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5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5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5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5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5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5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5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5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5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5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5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5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5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5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5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5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5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5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5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5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5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5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5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5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5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5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5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5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5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5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5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5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5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5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5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5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5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5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5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5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5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5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5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5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5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5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5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5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5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5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5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5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5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5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5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5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5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5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5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5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5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5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5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5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5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5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5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5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5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5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5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5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5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5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5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5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5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5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5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5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5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5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5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5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5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5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5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5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5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5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5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5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5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5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5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5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5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5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5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5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5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5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5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5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5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5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5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5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5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5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5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5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5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5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5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5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5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5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5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5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5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5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5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5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5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5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5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5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5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5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5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5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5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5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5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5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5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5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5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5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5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5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5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5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5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5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5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5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5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5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5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5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5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5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5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5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5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5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5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5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5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5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5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5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5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5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5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5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5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5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5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5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5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5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5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5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5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5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5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5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5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5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5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5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5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5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5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5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5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5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5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5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5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5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5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5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5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5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5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5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5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5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5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5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5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5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5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5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5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5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5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5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5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5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5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5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5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5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5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5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5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5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5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5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5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5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5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5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5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5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5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5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5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5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5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5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5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5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5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5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5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5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5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5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5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5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5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5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5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5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5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5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5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5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5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5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5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5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5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5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5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5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5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5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5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5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5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5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5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5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5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5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5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5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5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5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5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5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5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5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5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5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5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5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5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5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5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5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5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5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5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5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5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5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5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5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5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5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5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5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5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5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5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5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5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5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5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5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5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5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5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5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5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5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5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5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5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5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5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5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5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5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5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5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5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5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5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5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5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5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5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5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5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5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5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5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5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5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5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5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5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5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5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5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5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5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5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5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5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5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5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5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5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5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5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5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5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5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5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5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5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5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5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5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5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5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5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5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5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5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5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5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5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5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5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5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5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5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5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5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5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5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5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5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5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5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5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5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5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5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5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5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5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5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5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5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5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5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5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5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5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5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5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5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5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5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5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5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5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5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5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5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5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5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5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5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5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5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5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5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5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5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5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5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5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5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5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5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5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5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5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5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5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5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5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5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5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5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5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5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5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5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5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5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5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5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5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5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5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5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5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5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5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5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5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5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5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5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5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5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5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5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5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5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5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5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5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5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5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5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5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5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5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5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5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5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5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5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5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5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5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5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5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5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5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5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5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5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5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5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5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5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5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1" name="Google Shape;3201;p5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3202" name="Google Shape;3202;p5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5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5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5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5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5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5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5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5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5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5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5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5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5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5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5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5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5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5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5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5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5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5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5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5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5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5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5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5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5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5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5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5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5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5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5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5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5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5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5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5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5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5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5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5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5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5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5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5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5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5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5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5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5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5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5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5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5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5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5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5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5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5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5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5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5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5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5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5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5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5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5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5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5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5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5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5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5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5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5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5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5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5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5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5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5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5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5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5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5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5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5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5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5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5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5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5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5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5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5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5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5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5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5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5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5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5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5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5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5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5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5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5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5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5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5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5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5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5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5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5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5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5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5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5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5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5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5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5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5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5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5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5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5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5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5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5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5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5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5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5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5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5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5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5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5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5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5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5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5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5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4" name="Google Shape;3354;p5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3355" name="Google Shape;3355;p5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5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5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5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5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5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5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5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5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5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5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5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5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5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5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5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5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5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5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5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5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5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5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5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5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5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5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5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5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5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5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5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5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5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5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5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5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5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5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5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5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5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5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5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5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5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5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5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5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5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5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5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5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5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5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5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5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5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5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5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5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5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5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5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5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5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5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5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5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5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5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5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5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5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5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5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5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5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5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5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5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5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5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5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5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5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5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5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5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5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5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5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5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5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5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5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5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5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5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5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5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5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5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5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5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5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5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5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5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5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5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5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5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5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5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5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5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5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5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5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5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76" name="Google Shape;3476;p5"/>
          <p:cNvSpPr txBox="1"/>
          <p:nvPr>
            <p:ph idx="1" type="body"/>
          </p:nvPr>
        </p:nvSpPr>
        <p:spPr>
          <a:xfrm>
            <a:off x="817300" y="137225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477" name="Google Shape;3477;p5"/>
          <p:cNvSpPr txBox="1"/>
          <p:nvPr>
            <p:ph type="title"/>
          </p:nvPr>
        </p:nvSpPr>
        <p:spPr>
          <a:xfrm>
            <a:off x="817300" y="445025"/>
            <a:ext cx="4933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478" name="Google Shape;3478;p5"/>
          <p:cNvSpPr txBox="1"/>
          <p:nvPr>
            <p:ph idx="2" type="body"/>
          </p:nvPr>
        </p:nvSpPr>
        <p:spPr>
          <a:xfrm>
            <a:off x="4423750" y="1372250"/>
            <a:ext cx="3216600" cy="308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479" name="Shape 3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0" name="Google Shape;3480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sp>
        <p:nvSpPr>
          <p:cNvPr id="3481" name="Google Shape;3481;p6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3482" name="Google Shape;3482;p6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3483" name="Google Shape;3483;p6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6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6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6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6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6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6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6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6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6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6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6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6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6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6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6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6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6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6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6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6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6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6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6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6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6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6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6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6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6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6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6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6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6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6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6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6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6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6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6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6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6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6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6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6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6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6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6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6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6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6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6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6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6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6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6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6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6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6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6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6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6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6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6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6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6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6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6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6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6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6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6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6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6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6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6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6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6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6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6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6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6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6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6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6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6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6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6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6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6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6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6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6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6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6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6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6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6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6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6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6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6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6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6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6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6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6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6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6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6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6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6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6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6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6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6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6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6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6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6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6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6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6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6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6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6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6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6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6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6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6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6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6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6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6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6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6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6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6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6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6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6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6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6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6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6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6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6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6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6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6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6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6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6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6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6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6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6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6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6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6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6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6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6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6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6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6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6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6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6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6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6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6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6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6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6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6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6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6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6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6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6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6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6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6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6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6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6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6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6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6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6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6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6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6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6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6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6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6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6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6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6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6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6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6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6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6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6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6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6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6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6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6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6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6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6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6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6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6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6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6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6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6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6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6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6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6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6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6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6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6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6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6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6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6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6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6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6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6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6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6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6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6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6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6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6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6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6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6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6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6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6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6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6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6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6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6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6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6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6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6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6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6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6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6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6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6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6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6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6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6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6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6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6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6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6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6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6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6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6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6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6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6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6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6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6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6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6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6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6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6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6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6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6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6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6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6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6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6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6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6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6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6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6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6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6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6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6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6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6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6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6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6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6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6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6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6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6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6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6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6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6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6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6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6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6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6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6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6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6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6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6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6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6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6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6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6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6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6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6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6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6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6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6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6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6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6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6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6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6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6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6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6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6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6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6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6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6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6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6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6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6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6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6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6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6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6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6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6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6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6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6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6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6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6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6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6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6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6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6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6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6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6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6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6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6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6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6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6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6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6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6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6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6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6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6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6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6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6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6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6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6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6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6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6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6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6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6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6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6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6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6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6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6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6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6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6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6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6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6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6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6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6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6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6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6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6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6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6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6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6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6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6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6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6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6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6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6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6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6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6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6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6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6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6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6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6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6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6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6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6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6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6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6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6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6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6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6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6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6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6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6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6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6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6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6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6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6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6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6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6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6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6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6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6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6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6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6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6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6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6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6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6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6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6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6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6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6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6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6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6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6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6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6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6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6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6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6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6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6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6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6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6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6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6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6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6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6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6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6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6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6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6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6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6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6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6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6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6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6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6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6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6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6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6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6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6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6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6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6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6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6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6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6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6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6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6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6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6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6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6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6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6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6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6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6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6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6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6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6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6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6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6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6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6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6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6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6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6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6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6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6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6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6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6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6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6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6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6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6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6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6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6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6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6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6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6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6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6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6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6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6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6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66" name="Google Shape;4066;p6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4067" name="Google Shape;4067;p6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6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6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6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6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6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6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6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6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6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6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6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6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6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6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6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6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6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6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6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6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6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6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6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6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6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6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6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6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6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6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6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6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6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6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6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6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6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6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6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6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6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6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6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6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6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6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6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6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6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6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6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6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6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6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6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6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6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6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6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6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6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6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6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6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6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6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6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6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6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6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6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6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6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6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6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6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6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6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6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6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6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6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6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6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6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6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6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6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6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6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6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6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6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6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6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6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6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6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6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6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6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6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6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6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6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6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6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6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6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6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6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6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6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6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6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6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6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6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6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6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6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6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6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6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6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6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6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6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6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6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6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6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6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6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6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6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6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6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6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6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6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6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6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6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6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6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6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6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6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6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6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9" name="Google Shape;4219;p6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4220" name="Google Shape;4220;p6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6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6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6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6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6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6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6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6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6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6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6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6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6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6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6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6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6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6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6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6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6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6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6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6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6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6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6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6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6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6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6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6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6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6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6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6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6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6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6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6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6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6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6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6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6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6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6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6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6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6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6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6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6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6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6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6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6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6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6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6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6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6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6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6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6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6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6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6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6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6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6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6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6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6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6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6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6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6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6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6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6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6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6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6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6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6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6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6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6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6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6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6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6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6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6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6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6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6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6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6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6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6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6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6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6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6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6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6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6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6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6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6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6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6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6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6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6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6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6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6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41" name="Google Shape;4341;p6"/>
          <p:cNvSpPr/>
          <p:nvPr/>
        </p:nvSpPr>
        <p:spPr>
          <a:xfrm>
            <a:off x="-125" y="2571752"/>
            <a:ext cx="9144255" cy="3141280"/>
          </a:xfrm>
          <a:custGeom>
            <a:rect b="b" l="l" r="r" t="t"/>
            <a:pathLst>
              <a:path extrusionOk="0" h="72176" w="285691">
                <a:moveTo>
                  <a:pt x="50628" y="1"/>
                </a:moveTo>
                <a:cubicBezTo>
                  <a:pt x="22651" y="1"/>
                  <a:pt x="7855" y="6614"/>
                  <a:pt x="0" y="14458"/>
                </a:cubicBezTo>
                <a:lnTo>
                  <a:pt x="0" y="72176"/>
                </a:lnTo>
                <a:cubicBezTo>
                  <a:pt x="24933" y="47918"/>
                  <a:pt x="73316" y="37868"/>
                  <a:pt x="123852" y="37868"/>
                </a:cubicBezTo>
                <a:cubicBezTo>
                  <a:pt x="131198" y="37868"/>
                  <a:pt x="138590" y="38080"/>
                  <a:pt x="145962" y="38492"/>
                </a:cubicBezTo>
                <a:cubicBezTo>
                  <a:pt x="155220" y="39009"/>
                  <a:pt x="163949" y="39249"/>
                  <a:pt x="172172" y="39249"/>
                </a:cubicBezTo>
                <a:cubicBezTo>
                  <a:pt x="241590" y="39249"/>
                  <a:pt x="274940" y="22184"/>
                  <a:pt x="285690" y="11178"/>
                </a:cubicBezTo>
                <a:lnTo>
                  <a:pt x="285690" y="8835"/>
                </a:lnTo>
                <a:cubicBezTo>
                  <a:pt x="275231" y="16049"/>
                  <a:pt x="254260" y="23540"/>
                  <a:pt x="219275" y="23540"/>
                </a:cubicBezTo>
                <a:cubicBezTo>
                  <a:pt x="196257" y="23540"/>
                  <a:pt x="167172" y="20298"/>
                  <a:pt x="131022" y="11600"/>
                </a:cubicBezTo>
                <a:cubicBezTo>
                  <a:pt x="96318" y="3249"/>
                  <a:pt x="70236" y="1"/>
                  <a:pt x="50628" y="1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42" name="Google Shape;4342;p6"/>
          <p:cNvSpPr/>
          <p:nvPr/>
        </p:nvSpPr>
        <p:spPr>
          <a:xfrm>
            <a:off x="-128" y="796951"/>
            <a:ext cx="7364789" cy="2128537"/>
          </a:xfrm>
          <a:custGeom>
            <a:rect b="b" l="l" r="r" t="t"/>
            <a:pathLst>
              <a:path extrusionOk="0" h="39474" w="136581">
                <a:moveTo>
                  <a:pt x="95031" y="0"/>
                </a:moveTo>
                <a:cubicBezTo>
                  <a:pt x="63774" y="0"/>
                  <a:pt x="30522" y="7079"/>
                  <a:pt x="0" y="25768"/>
                </a:cubicBezTo>
                <a:lnTo>
                  <a:pt x="0" y="39473"/>
                </a:lnTo>
                <a:cubicBezTo>
                  <a:pt x="17723" y="21678"/>
                  <a:pt x="63674" y="3256"/>
                  <a:pt x="117107" y="3256"/>
                </a:cubicBezTo>
                <a:cubicBezTo>
                  <a:pt x="123502" y="3256"/>
                  <a:pt x="130006" y="3520"/>
                  <a:pt x="136580" y="4080"/>
                </a:cubicBezTo>
                <a:cubicBezTo>
                  <a:pt x="123466" y="1509"/>
                  <a:pt x="109461" y="0"/>
                  <a:pt x="95031" y="0"/>
                </a:cubicBez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43" name="Google Shape;4343;p6"/>
          <p:cNvSpPr/>
          <p:nvPr/>
        </p:nvSpPr>
        <p:spPr>
          <a:xfrm>
            <a:off x="5239254" y="2179482"/>
            <a:ext cx="3904755" cy="1074876"/>
          </a:xfrm>
          <a:custGeom>
            <a:rect b="b" l="l" r="r" t="t"/>
            <a:pathLst>
              <a:path extrusionOk="0" h="33582" w="121995">
                <a:moveTo>
                  <a:pt x="121994" y="0"/>
                </a:moveTo>
                <a:cubicBezTo>
                  <a:pt x="102691" y="20952"/>
                  <a:pt x="48973" y="29522"/>
                  <a:pt x="18349" y="29522"/>
                </a:cubicBezTo>
                <a:cubicBezTo>
                  <a:pt x="10277" y="29522"/>
                  <a:pt x="3810" y="28927"/>
                  <a:pt x="0" y="27806"/>
                </a:cubicBezTo>
                <a:lnTo>
                  <a:pt x="0" y="27806"/>
                </a:lnTo>
                <a:cubicBezTo>
                  <a:pt x="13334" y="31967"/>
                  <a:pt x="27080" y="33581"/>
                  <a:pt x="40381" y="33581"/>
                </a:cubicBezTo>
                <a:cubicBezTo>
                  <a:pt x="76702" y="33581"/>
                  <a:pt x="109712" y="21548"/>
                  <a:pt x="121994" y="16484"/>
                </a:cubicBezTo>
                <a:lnTo>
                  <a:pt x="121994" y="0"/>
                </a:lnTo>
                <a:close/>
              </a:path>
            </a:pathLst>
          </a:custGeom>
          <a:solidFill>
            <a:srgbClr val="FFFFFF">
              <a:alpha val="53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4344" name="Shape 4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5" name="Google Shape;4345;p7"/>
          <p:cNvGrpSpPr/>
          <p:nvPr/>
        </p:nvGrpSpPr>
        <p:grpSpPr>
          <a:xfrm>
            <a:off x="-121" y="220623"/>
            <a:ext cx="9171930" cy="4672647"/>
            <a:chOff x="238125" y="1020352"/>
            <a:chExt cx="7163891" cy="3649650"/>
          </a:xfrm>
        </p:grpSpPr>
        <p:sp>
          <p:nvSpPr>
            <p:cNvPr id="4346" name="Google Shape;4346;p7"/>
            <p:cNvSpPr/>
            <p:nvPr/>
          </p:nvSpPr>
          <p:spPr>
            <a:xfrm>
              <a:off x="4330525" y="3218300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7"/>
            <p:cNvSpPr/>
            <p:nvPr/>
          </p:nvSpPr>
          <p:spPr>
            <a:xfrm>
              <a:off x="238125" y="1020352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7"/>
            <p:cNvSpPr/>
            <p:nvPr/>
          </p:nvSpPr>
          <p:spPr>
            <a:xfrm>
              <a:off x="259741" y="1933406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7"/>
            <p:cNvSpPr/>
            <p:nvPr/>
          </p:nvSpPr>
          <p:spPr>
            <a:xfrm>
              <a:off x="259741" y="2948302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50" name="Google Shape;4350;p7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4351" name="Google Shape;4351;p7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7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7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7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7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7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7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7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7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7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7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7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7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7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7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7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7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7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7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7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7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7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7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7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7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7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7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7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7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7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7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7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7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7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7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7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7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7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7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7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7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7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7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7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7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7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7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7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7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7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7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7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7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7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7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7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7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7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7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7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7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7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7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7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7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7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7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7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7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7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7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7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7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7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7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7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7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7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7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7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7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7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7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7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7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7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7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7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7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7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7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7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7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7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7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7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7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7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7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7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7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7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7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7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7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7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7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7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7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7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7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7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7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7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7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7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7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7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7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7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7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7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7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7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7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7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7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7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7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7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7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7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7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7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7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7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7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7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7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7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7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7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7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7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7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7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7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7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7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7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7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7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7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7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7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7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7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7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7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7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7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7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7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7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7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7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7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7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7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7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7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7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7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7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7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7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7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7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7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7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7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7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7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7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7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7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7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7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7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7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7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7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7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7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7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7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7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7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7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7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7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7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7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7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7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7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7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7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7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7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7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7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7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7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7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7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7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7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7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7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7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7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7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7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7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7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7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7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7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7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7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7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7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7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7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7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7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7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7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7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7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7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7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7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7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7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7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7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7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7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7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7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7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7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7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7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7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7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7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7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7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7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7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7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7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7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7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7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7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7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7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7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7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7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7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7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7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7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7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7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7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7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7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7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7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7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7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7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7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7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7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7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7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7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7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7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7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7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7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7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7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7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7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7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7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7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7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7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7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7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7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7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7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7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7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7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7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7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7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7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7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7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7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7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7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7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7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7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7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7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7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7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7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7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7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7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7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7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7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7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7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7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7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7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7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7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7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7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7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7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7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7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7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7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7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7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7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7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7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7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7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7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7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7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7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7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7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7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7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7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7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7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7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7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7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7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7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7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7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7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7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7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7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7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7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7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7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7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7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7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7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7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7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7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7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7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7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7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7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7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7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7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7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7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7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7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7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7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7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7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7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7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7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7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7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7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7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7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7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7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7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7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7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7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7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7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7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7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7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7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7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7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7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7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7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7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7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7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7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7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7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7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7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7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7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7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7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7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7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7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7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7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7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7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7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7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7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7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7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7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7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7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7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7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7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7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7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7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7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7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7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7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7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7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7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7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7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7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7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7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7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7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7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7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7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7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7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7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7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7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7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7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7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7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7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7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7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7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7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7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7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7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7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7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7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7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7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7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7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7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7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7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7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7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7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7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7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7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7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7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7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7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7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7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7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7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7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7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7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7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7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7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7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7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7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7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7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7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7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7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7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7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7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7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7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7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7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7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7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7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7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7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7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7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7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7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7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7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7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7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7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7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7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7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7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7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7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7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7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7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7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7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7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7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7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7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7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7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7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7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7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7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7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34" name="Google Shape;4934;p7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4935" name="Google Shape;4935;p7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7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7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7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7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7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7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7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7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7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7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7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7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7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7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7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7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7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7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7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7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7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7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7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7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7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7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7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7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7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7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7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7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7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7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7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7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7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7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7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7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7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7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7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7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7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7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7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7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7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7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7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7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7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7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7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7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7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7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7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7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7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7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7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7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7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7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7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7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7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7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7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7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7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7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7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7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7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7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7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7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7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7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7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7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7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7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7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7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7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7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7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7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7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7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7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7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7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7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7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7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7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7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7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7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7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7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7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7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7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7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7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7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7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7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7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7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7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7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7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7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7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7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7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7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7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7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7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7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7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7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7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7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7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7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7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7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7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7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7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7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7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7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7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7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7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7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7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7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7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7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7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87" name="Google Shape;5087;p7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5088" name="Google Shape;5088;p7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7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7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7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7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7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7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7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7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7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7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7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7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7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7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7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7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7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7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7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7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7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7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7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7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7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7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7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7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7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7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7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7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7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7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7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7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7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7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7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7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7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7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7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7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7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7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7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7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7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7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7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7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7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7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7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7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7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7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7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7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7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7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7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7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7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7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7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7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7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7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7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7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7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7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7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7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7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7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7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7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7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7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7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7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7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7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7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7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7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7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7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7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7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7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7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7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7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7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7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7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7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7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7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7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7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7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7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7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7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7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7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7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7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7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7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7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7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7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7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7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09" name="Google Shape;5209;p7"/>
          <p:cNvSpPr txBox="1"/>
          <p:nvPr>
            <p:ph idx="1" type="body"/>
          </p:nvPr>
        </p:nvSpPr>
        <p:spPr>
          <a:xfrm>
            <a:off x="817300" y="2210700"/>
            <a:ext cx="3216600" cy="203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210" name="Google Shape;5210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sp>
        <p:nvSpPr>
          <p:cNvPr id="5211" name="Google Shape;5211;p7"/>
          <p:cNvSpPr txBox="1"/>
          <p:nvPr>
            <p:ph type="title"/>
          </p:nvPr>
        </p:nvSpPr>
        <p:spPr>
          <a:xfrm>
            <a:off x="713225" y="445025"/>
            <a:ext cx="7717500" cy="12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5212" name="Shape 5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3" name="Google Shape;5213;p8"/>
          <p:cNvSpPr/>
          <p:nvPr/>
        </p:nvSpPr>
        <p:spPr>
          <a:xfrm>
            <a:off x="-21500" y="-35500"/>
            <a:ext cx="9217800" cy="5215800"/>
          </a:xfrm>
          <a:prstGeom prst="rect">
            <a:avLst/>
          </a:prstGeom>
          <a:solidFill>
            <a:schemeClr val="accent1">
              <a:alpha val="34820"/>
            </a:scheme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14" name="Google Shape;5214;p8"/>
          <p:cNvGrpSpPr/>
          <p:nvPr/>
        </p:nvGrpSpPr>
        <p:grpSpPr>
          <a:xfrm rot="10800000">
            <a:off x="-2000474" y="-391993"/>
            <a:ext cx="11226942" cy="5700535"/>
            <a:chOff x="238125" y="1043475"/>
            <a:chExt cx="7142275" cy="3626525"/>
          </a:xfrm>
        </p:grpSpPr>
        <p:sp>
          <p:nvSpPr>
            <p:cNvPr id="5215" name="Google Shape;5215;p8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8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8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8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19" name="Google Shape;5219;p8"/>
          <p:cNvGrpSpPr/>
          <p:nvPr/>
        </p:nvGrpSpPr>
        <p:grpSpPr>
          <a:xfrm flipH="1" rot="10800000">
            <a:off x="-128548" y="-541921"/>
            <a:ext cx="9357872" cy="6281452"/>
            <a:chOff x="235375" y="458950"/>
            <a:chExt cx="7145050" cy="4796100"/>
          </a:xfrm>
        </p:grpSpPr>
        <p:sp>
          <p:nvSpPr>
            <p:cNvPr id="5220" name="Google Shape;5220;p8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8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8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8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8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8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8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8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8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8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8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8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8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8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8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8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8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8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8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8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8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8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8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8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8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8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8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8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8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8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8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8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8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8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8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8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8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8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8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8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8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8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8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8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8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8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8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8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8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8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8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8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8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8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8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8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8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8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8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8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8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8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8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8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8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8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8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8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8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8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8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8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8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8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8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8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8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8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8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8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8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8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8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8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8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8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8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8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8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8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8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8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8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8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8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8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8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8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8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8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8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8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8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8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8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8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8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8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8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8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8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8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8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8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8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8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8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8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8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8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8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8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8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8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8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8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8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8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8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8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8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8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8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8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8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8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8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8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8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8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8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8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8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8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8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8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8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8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8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8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8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8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72" name="Google Shape;5372;p8"/>
          <p:cNvGrpSpPr/>
          <p:nvPr/>
        </p:nvGrpSpPr>
        <p:grpSpPr>
          <a:xfrm flipH="1" rot="10800000">
            <a:off x="-79368" y="-503997"/>
            <a:ext cx="9358095" cy="6205603"/>
            <a:chOff x="236675" y="487975"/>
            <a:chExt cx="7144675" cy="4737825"/>
          </a:xfrm>
        </p:grpSpPr>
        <p:sp>
          <p:nvSpPr>
            <p:cNvPr id="5373" name="Google Shape;5373;p8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8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8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8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8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8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8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8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8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8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8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8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8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8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8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8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8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8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8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8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8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8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8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8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8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8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8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8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8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8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8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8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8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8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8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8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8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8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8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8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8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8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8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8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8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8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8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8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8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8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8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8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8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8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8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8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8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8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8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8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8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8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8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8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8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8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8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8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8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8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8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8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8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8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8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8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8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8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8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8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8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8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8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8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8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8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8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8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8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8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8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8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8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8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8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8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8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8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8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8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8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8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8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8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8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94" name="Google Shape;5494;p8"/>
          <p:cNvSpPr txBox="1"/>
          <p:nvPr>
            <p:ph type="title"/>
          </p:nvPr>
        </p:nvSpPr>
        <p:spPr>
          <a:xfrm>
            <a:off x="817300" y="445025"/>
            <a:ext cx="5196300" cy="108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600"/>
              <a:buNone/>
              <a:defRPr sz="36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>
                <a:solidFill>
                  <a:schemeClr val="accent6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5495" name="Shape 5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6" name="Google Shape;5496;p9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5497" name="Google Shape;5497;p9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9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9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9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1" name="Google Shape;5501;p9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5502" name="Google Shape;5502;p9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9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9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9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9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9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9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9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9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9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9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9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9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9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9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9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9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9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9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9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9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9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9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9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9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9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9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9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9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9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9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9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9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9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9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9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9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9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9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9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9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9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9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9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9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9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9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9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9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9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9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9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9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9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9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9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9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9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9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9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9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9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9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9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9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9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9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9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9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9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9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9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9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9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9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9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9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9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9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9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9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9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9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9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9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9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9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9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9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9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9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9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9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9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9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9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9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9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9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9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9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9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9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9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9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9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9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9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9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9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9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9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9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9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9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9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9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9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9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9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9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9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9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9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9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9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9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9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9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9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9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9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9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9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9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9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9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9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9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9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9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9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9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9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9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9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9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9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9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9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9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9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9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9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9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9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9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9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9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9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9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9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9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9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9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9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9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9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9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9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9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9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9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9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9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9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9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9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9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9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9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9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9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9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9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9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9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9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9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9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9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9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9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9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9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9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9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9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9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9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9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9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9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9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9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9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9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9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9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9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9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9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9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9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9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9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9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9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9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9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9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9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9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9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9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9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9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9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9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9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9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9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9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9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9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9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9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9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9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9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9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9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9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9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9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9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9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9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9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9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9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9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9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9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9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9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9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9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9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9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9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9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9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9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9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9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9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9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9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9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9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9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9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9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9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9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9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9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9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9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9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9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9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9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9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9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9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9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9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9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9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9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9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9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9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9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9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9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9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9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9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9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9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9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9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9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9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9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9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9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9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9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9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9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9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9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9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9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9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9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9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9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9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9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9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9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9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9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9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9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9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9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9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9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9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9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9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9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9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9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9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9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9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9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9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9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9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9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9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9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9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9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9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9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9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9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9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9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9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9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9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9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9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9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9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9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9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9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9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9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9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9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9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9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9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9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9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9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9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9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9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9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9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9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9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9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9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9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9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9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9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9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9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9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9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9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9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9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9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9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9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9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9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9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9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9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9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9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9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9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9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9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9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9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9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9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9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9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9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9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9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9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9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9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9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9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9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9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9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9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9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9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9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9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9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9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9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9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9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9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9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9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9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9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9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9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9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9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9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9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9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9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9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9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9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9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9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9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9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9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9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9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9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9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9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9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9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9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9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9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9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9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9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9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9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9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9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9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9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9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9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9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9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9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9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9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9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9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9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9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9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9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9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9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9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9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9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9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9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9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9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9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9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9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9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9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9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9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9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9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9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9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9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9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9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9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9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9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9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9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9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9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9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9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9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9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9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9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9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9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9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9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9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9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9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9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9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9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9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9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9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9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9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9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9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9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9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9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9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9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9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9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9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9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9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9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9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9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9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9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9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9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9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9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9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9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9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9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9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9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9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9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9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9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9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9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9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9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9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9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9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9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9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5" name="Google Shape;6085;p9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6086" name="Google Shape;6086;p9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9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9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9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9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9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9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9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9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9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9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9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9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9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9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9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9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9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9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9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9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9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9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9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9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9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9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9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9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9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9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9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9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9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9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9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9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9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9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9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9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9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9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9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9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9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9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9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9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9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9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9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9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9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9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9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9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9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9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9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9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9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9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9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9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9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9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9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9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9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9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9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9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9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9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9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9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9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9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9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9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9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9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9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9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9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9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9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9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9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9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9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9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9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9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9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9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9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9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9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9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9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9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9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9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9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9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9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9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9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9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9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9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9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9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9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9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9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9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9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9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9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9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9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9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9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9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9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9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9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9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9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9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9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9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9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9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9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9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9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9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9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9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9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8" name="Google Shape;6238;p9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6239" name="Google Shape;6239;p9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9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9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9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9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9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9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9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9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9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9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9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9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9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9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9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9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9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9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9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9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9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9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9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9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9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9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9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9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9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9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9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9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9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9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9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9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9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9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9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9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9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9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9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9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9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9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9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9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9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9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9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9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9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9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9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9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9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9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9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9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9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9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9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9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9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9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9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9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9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9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9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9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9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9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9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9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9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9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9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9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9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9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9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9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9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9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9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9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9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9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9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9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9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9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9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9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9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9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9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9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9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9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9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9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9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9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9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9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9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9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9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9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9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9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9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9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9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9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9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9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60" name="Google Shape;6360;p9"/>
          <p:cNvSpPr txBox="1"/>
          <p:nvPr>
            <p:ph type="title"/>
          </p:nvPr>
        </p:nvSpPr>
        <p:spPr>
          <a:xfrm>
            <a:off x="713225" y="445025"/>
            <a:ext cx="7717500" cy="119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361" name="Google Shape;6361;p9"/>
          <p:cNvSpPr txBox="1"/>
          <p:nvPr>
            <p:ph idx="1" type="subTitle"/>
          </p:nvPr>
        </p:nvSpPr>
        <p:spPr>
          <a:xfrm>
            <a:off x="817300" y="1855925"/>
            <a:ext cx="3075900" cy="44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6362" name="Google Shape;6362;p9"/>
          <p:cNvSpPr txBox="1"/>
          <p:nvPr>
            <p:ph idx="2" type="body"/>
          </p:nvPr>
        </p:nvSpPr>
        <p:spPr>
          <a:xfrm>
            <a:off x="817300" y="2368625"/>
            <a:ext cx="3075900" cy="222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17500" lvl="1" marL="91440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363" name="Google Shape;6363;p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6364" name="Shape 6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5" name="Google Shape;6365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6366" name="Google Shape;6366;p10"/>
          <p:cNvGrpSpPr/>
          <p:nvPr/>
        </p:nvGrpSpPr>
        <p:grpSpPr>
          <a:xfrm flipH="1">
            <a:off x="-2000474" y="-165027"/>
            <a:ext cx="11226942" cy="5700535"/>
            <a:chOff x="238125" y="1043475"/>
            <a:chExt cx="7142275" cy="3626525"/>
          </a:xfrm>
        </p:grpSpPr>
        <p:sp>
          <p:nvSpPr>
            <p:cNvPr id="6367" name="Google Shape;6367;p10"/>
            <p:cNvSpPr/>
            <p:nvPr/>
          </p:nvSpPr>
          <p:spPr>
            <a:xfrm>
              <a:off x="3419160" y="2086946"/>
              <a:ext cx="3049875" cy="839550"/>
            </a:xfrm>
            <a:custGeom>
              <a:rect b="b" l="l" r="r" t="t"/>
              <a:pathLst>
                <a:path extrusionOk="0" h="33582" w="121995">
                  <a:moveTo>
                    <a:pt x="121994" y="0"/>
                  </a:moveTo>
                  <a:cubicBezTo>
                    <a:pt x="102691" y="20952"/>
                    <a:pt x="48973" y="29522"/>
                    <a:pt x="18349" y="29522"/>
                  </a:cubicBezTo>
                  <a:cubicBezTo>
                    <a:pt x="10277" y="29522"/>
                    <a:pt x="3810" y="28927"/>
                    <a:pt x="0" y="27806"/>
                  </a:cubicBezTo>
                  <a:lnTo>
                    <a:pt x="0" y="27806"/>
                  </a:lnTo>
                  <a:cubicBezTo>
                    <a:pt x="13334" y="31967"/>
                    <a:pt x="27080" y="33581"/>
                    <a:pt x="40381" y="33581"/>
                  </a:cubicBezTo>
                  <a:cubicBezTo>
                    <a:pt x="76702" y="33581"/>
                    <a:pt x="109712" y="21548"/>
                    <a:pt x="121994" y="16484"/>
                  </a:cubicBezTo>
                  <a:lnTo>
                    <a:pt x="121994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10"/>
            <p:cNvSpPr/>
            <p:nvPr/>
          </p:nvSpPr>
          <p:spPr>
            <a:xfrm>
              <a:off x="238125" y="1470500"/>
              <a:ext cx="3414525" cy="986850"/>
            </a:xfrm>
            <a:custGeom>
              <a:rect b="b" l="l" r="r" t="t"/>
              <a:pathLst>
                <a:path extrusionOk="0" h="39474" w="136581">
                  <a:moveTo>
                    <a:pt x="95031" y="0"/>
                  </a:moveTo>
                  <a:cubicBezTo>
                    <a:pt x="63774" y="0"/>
                    <a:pt x="30522" y="7079"/>
                    <a:pt x="0" y="25768"/>
                  </a:cubicBezTo>
                  <a:lnTo>
                    <a:pt x="0" y="39473"/>
                  </a:lnTo>
                  <a:cubicBezTo>
                    <a:pt x="17723" y="21678"/>
                    <a:pt x="63674" y="3256"/>
                    <a:pt x="117107" y="3256"/>
                  </a:cubicBezTo>
                  <a:cubicBezTo>
                    <a:pt x="123502" y="3256"/>
                    <a:pt x="130006" y="3520"/>
                    <a:pt x="136580" y="4080"/>
                  </a:cubicBezTo>
                  <a:cubicBezTo>
                    <a:pt x="123466" y="1509"/>
                    <a:pt x="109461" y="0"/>
                    <a:pt x="950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10"/>
            <p:cNvSpPr/>
            <p:nvPr/>
          </p:nvSpPr>
          <p:spPr>
            <a:xfrm>
              <a:off x="238125" y="2865600"/>
              <a:ext cx="7142275" cy="1804400"/>
            </a:xfrm>
            <a:custGeom>
              <a:rect b="b" l="l" r="r" t="t"/>
              <a:pathLst>
                <a:path extrusionOk="0" h="72176" w="285691">
                  <a:moveTo>
                    <a:pt x="50628" y="1"/>
                  </a:moveTo>
                  <a:cubicBezTo>
                    <a:pt x="22651" y="1"/>
                    <a:pt x="7855" y="6614"/>
                    <a:pt x="0" y="14458"/>
                  </a:cubicBezTo>
                  <a:lnTo>
                    <a:pt x="0" y="72176"/>
                  </a:lnTo>
                  <a:cubicBezTo>
                    <a:pt x="24933" y="47918"/>
                    <a:pt x="73316" y="37868"/>
                    <a:pt x="123852" y="37868"/>
                  </a:cubicBezTo>
                  <a:cubicBezTo>
                    <a:pt x="131198" y="37868"/>
                    <a:pt x="138590" y="38080"/>
                    <a:pt x="145962" y="38492"/>
                  </a:cubicBezTo>
                  <a:cubicBezTo>
                    <a:pt x="155220" y="39009"/>
                    <a:pt x="163949" y="39249"/>
                    <a:pt x="172172" y="39249"/>
                  </a:cubicBezTo>
                  <a:cubicBezTo>
                    <a:pt x="241590" y="39249"/>
                    <a:pt x="274940" y="22184"/>
                    <a:pt x="285690" y="11178"/>
                  </a:cubicBezTo>
                  <a:lnTo>
                    <a:pt x="285690" y="8835"/>
                  </a:lnTo>
                  <a:cubicBezTo>
                    <a:pt x="275231" y="16049"/>
                    <a:pt x="254260" y="23540"/>
                    <a:pt x="219275" y="23540"/>
                  </a:cubicBezTo>
                  <a:cubicBezTo>
                    <a:pt x="196257" y="23540"/>
                    <a:pt x="167172" y="20298"/>
                    <a:pt x="131022" y="11600"/>
                  </a:cubicBezTo>
                  <a:cubicBezTo>
                    <a:pt x="96318" y="3249"/>
                    <a:pt x="70236" y="1"/>
                    <a:pt x="5062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10"/>
            <p:cNvSpPr/>
            <p:nvPr/>
          </p:nvSpPr>
          <p:spPr>
            <a:xfrm>
              <a:off x="238125" y="1043475"/>
              <a:ext cx="7142275" cy="1721700"/>
            </a:xfrm>
            <a:custGeom>
              <a:rect b="b" l="l" r="r" t="t"/>
              <a:pathLst>
                <a:path extrusionOk="0" h="68868" w="285691">
                  <a:moveTo>
                    <a:pt x="285690" y="0"/>
                  </a:moveTo>
                  <a:cubicBezTo>
                    <a:pt x="267880" y="12392"/>
                    <a:pt x="236724" y="26451"/>
                    <a:pt x="175331" y="26451"/>
                  </a:cubicBezTo>
                  <a:cubicBezTo>
                    <a:pt x="165621" y="26451"/>
                    <a:pt x="155155" y="26100"/>
                    <a:pt x="143866" y="25334"/>
                  </a:cubicBezTo>
                  <a:cubicBezTo>
                    <a:pt x="136195" y="24814"/>
                    <a:pt x="128830" y="24568"/>
                    <a:pt x="121764" y="24568"/>
                  </a:cubicBezTo>
                  <a:cubicBezTo>
                    <a:pt x="58970" y="24568"/>
                    <a:pt x="19823" y="44018"/>
                    <a:pt x="0" y="63678"/>
                  </a:cubicBezTo>
                  <a:lnTo>
                    <a:pt x="0" y="68868"/>
                  </a:lnTo>
                  <a:cubicBezTo>
                    <a:pt x="21773" y="50757"/>
                    <a:pt x="66869" y="36008"/>
                    <a:pt x="141037" y="36008"/>
                  </a:cubicBezTo>
                  <a:cubicBezTo>
                    <a:pt x="142074" y="36008"/>
                    <a:pt x="143115" y="36011"/>
                    <a:pt x="144163" y="36017"/>
                  </a:cubicBezTo>
                  <a:cubicBezTo>
                    <a:pt x="145194" y="36022"/>
                    <a:pt x="146218" y="36025"/>
                    <a:pt x="147234" y="36025"/>
                  </a:cubicBezTo>
                  <a:cubicBezTo>
                    <a:pt x="228467" y="36025"/>
                    <a:pt x="263237" y="18048"/>
                    <a:pt x="285690" y="2552"/>
                  </a:cubicBezTo>
                  <a:lnTo>
                    <a:pt x="285690" y="0"/>
                  </a:ln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1" name="Google Shape;6371;p10"/>
          <p:cNvGrpSpPr/>
          <p:nvPr/>
        </p:nvGrpSpPr>
        <p:grpSpPr>
          <a:xfrm>
            <a:off x="23568" y="-688301"/>
            <a:ext cx="9152207" cy="6520116"/>
            <a:chOff x="238075" y="312675"/>
            <a:chExt cx="7142350" cy="5088275"/>
          </a:xfrm>
        </p:grpSpPr>
        <p:sp>
          <p:nvSpPr>
            <p:cNvPr id="6372" name="Google Shape;6372;p10"/>
            <p:cNvSpPr/>
            <p:nvPr/>
          </p:nvSpPr>
          <p:spPr>
            <a:xfrm>
              <a:off x="1721325" y="881800"/>
              <a:ext cx="81900" cy="78200"/>
            </a:xfrm>
            <a:custGeom>
              <a:rect b="b" l="l" r="r" t="t"/>
              <a:pathLst>
                <a:path extrusionOk="0" h="3128" w="3276">
                  <a:moveTo>
                    <a:pt x="1686" y="1"/>
                  </a:moveTo>
                  <a:cubicBezTo>
                    <a:pt x="1663" y="1"/>
                    <a:pt x="1639" y="2"/>
                    <a:pt x="1614" y="3"/>
                  </a:cubicBezTo>
                  <a:cubicBezTo>
                    <a:pt x="982" y="31"/>
                    <a:pt x="430" y="437"/>
                    <a:pt x="215" y="1032"/>
                  </a:cubicBezTo>
                  <a:cubicBezTo>
                    <a:pt x="0" y="1626"/>
                    <a:pt x="164" y="2292"/>
                    <a:pt x="630" y="2719"/>
                  </a:cubicBezTo>
                  <a:cubicBezTo>
                    <a:pt x="925" y="2987"/>
                    <a:pt x="1303" y="3127"/>
                    <a:pt x="1686" y="3127"/>
                  </a:cubicBezTo>
                  <a:cubicBezTo>
                    <a:pt x="1910" y="3127"/>
                    <a:pt x="2136" y="3079"/>
                    <a:pt x="2348" y="2980"/>
                  </a:cubicBezTo>
                  <a:cubicBezTo>
                    <a:pt x="2921" y="2711"/>
                    <a:pt x="3275" y="2125"/>
                    <a:pt x="3247" y="1494"/>
                  </a:cubicBezTo>
                  <a:cubicBezTo>
                    <a:pt x="3209" y="655"/>
                    <a:pt x="2516" y="1"/>
                    <a:pt x="16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10"/>
            <p:cNvSpPr/>
            <p:nvPr/>
          </p:nvSpPr>
          <p:spPr>
            <a:xfrm>
              <a:off x="2021375" y="736675"/>
              <a:ext cx="47250" cy="45100"/>
            </a:xfrm>
            <a:custGeom>
              <a:rect b="b" l="l" r="r" t="t"/>
              <a:pathLst>
                <a:path extrusionOk="0" h="1804" w="1890">
                  <a:moveTo>
                    <a:pt x="973" y="0"/>
                  </a:moveTo>
                  <a:cubicBezTo>
                    <a:pt x="960" y="0"/>
                    <a:pt x="946" y="1"/>
                    <a:pt x="932" y="1"/>
                  </a:cubicBezTo>
                  <a:cubicBezTo>
                    <a:pt x="567" y="18"/>
                    <a:pt x="250" y="251"/>
                    <a:pt x="125" y="595"/>
                  </a:cubicBezTo>
                  <a:cubicBezTo>
                    <a:pt x="0" y="938"/>
                    <a:pt x="95" y="1321"/>
                    <a:pt x="364" y="1568"/>
                  </a:cubicBezTo>
                  <a:cubicBezTo>
                    <a:pt x="533" y="1723"/>
                    <a:pt x="751" y="1803"/>
                    <a:pt x="971" y="1803"/>
                  </a:cubicBezTo>
                  <a:cubicBezTo>
                    <a:pt x="1101" y="1803"/>
                    <a:pt x="1232" y="1775"/>
                    <a:pt x="1354" y="1718"/>
                  </a:cubicBezTo>
                  <a:cubicBezTo>
                    <a:pt x="1685" y="1565"/>
                    <a:pt x="1889" y="1225"/>
                    <a:pt x="1873" y="861"/>
                  </a:cubicBezTo>
                  <a:cubicBezTo>
                    <a:pt x="1851" y="378"/>
                    <a:pt x="1453" y="0"/>
                    <a:pt x="9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10"/>
            <p:cNvSpPr/>
            <p:nvPr/>
          </p:nvSpPr>
          <p:spPr>
            <a:xfrm>
              <a:off x="1928850" y="908625"/>
              <a:ext cx="29250" cy="24875"/>
            </a:xfrm>
            <a:custGeom>
              <a:rect b="b" l="l" r="r" t="t"/>
              <a:pathLst>
                <a:path extrusionOk="0" h="995" w="1170">
                  <a:moveTo>
                    <a:pt x="661" y="1"/>
                  </a:moveTo>
                  <a:cubicBezTo>
                    <a:pt x="654" y="1"/>
                    <a:pt x="647" y="1"/>
                    <a:pt x="639" y="1"/>
                  </a:cubicBezTo>
                  <a:cubicBezTo>
                    <a:pt x="197" y="22"/>
                    <a:pt x="1" y="565"/>
                    <a:pt x="327" y="863"/>
                  </a:cubicBezTo>
                  <a:cubicBezTo>
                    <a:pt x="426" y="954"/>
                    <a:pt x="544" y="994"/>
                    <a:pt x="658" y="994"/>
                  </a:cubicBezTo>
                  <a:cubicBezTo>
                    <a:pt x="921" y="994"/>
                    <a:pt x="1170" y="782"/>
                    <a:pt x="1156" y="475"/>
                  </a:cubicBezTo>
                  <a:cubicBezTo>
                    <a:pt x="1145" y="209"/>
                    <a:pt x="925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10"/>
            <p:cNvSpPr/>
            <p:nvPr/>
          </p:nvSpPr>
          <p:spPr>
            <a:xfrm>
              <a:off x="2075950" y="868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5" y="1"/>
                  </a:moveTo>
                  <a:cubicBezTo>
                    <a:pt x="656" y="1"/>
                    <a:pt x="648" y="1"/>
                    <a:pt x="640" y="2"/>
                  </a:cubicBezTo>
                  <a:cubicBezTo>
                    <a:pt x="198" y="21"/>
                    <a:pt x="1" y="564"/>
                    <a:pt x="327" y="863"/>
                  </a:cubicBezTo>
                  <a:cubicBezTo>
                    <a:pt x="426" y="953"/>
                    <a:pt x="543" y="994"/>
                    <a:pt x="658" y="994"/>
                  </a:cubicBezTo>
                  <a:cubicBezTo>
                    <a:pt x="921" y="994"/>
                    <a:pt x="1170" y="781"/>
                    <a:pt x="1157" y="474"/>
                  </a:cubicBezTo>
                  <a:cubicBezTo>
                    <a:pt x="1145" y="208"/>
                    <a:pt x="927" y="1"/>
                    <a:pt x="6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10"/>
            <p:cNvSpPr/>
            <p:nvPr/>
          </p:nvSpPr>
          <p:spPr>
            <a:xfrm>
              <a:off x="1838700" y="59752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427" y="0"/>
                  </a:moveTo>
                  <a:cubicBezTo>
                    <a:pt x="1406" y="0"/>
                    <a:pt x="1386" y="1"/>
                    <a:pt x="1365" y="2"/>
                  </a:cubicBezTo>
                  <a:cubicBezTo>
                    <a:pt x="832" y="26"/>
                    <a:pt x="364" y="368"/>
                    <a:pt x="183" y="872"/>
                  </a:cubicBezTo>
                  <a:cubicBezTo>
                    <a:pt x="1" y="1374"/>
                    <a:pt x="139" y="1938"/>
                    <a:pt x="534" y="2298"/>
                  </a:cubicBezTo>
                  <a:cubicBezTo>
                    <a:pt x="782" y="2525"/>
                    <a:pt x="1102" y="2644"/>
                    <a:pt x="1426" y="2644"/>
                  </a:cubicBezTo>
                  <a:cubicBezTo>
                    <a:pt x="1616" y="2644"/>
                    <a:pt x="1807" y="2603"/>
                    <a:pt x="1986" y="2519"/>
                  </a:cubicBezTo>
                  <a:cubicBezTo>
                    <a:pt x="2470" y="2292"/>
                    <a:pt x="2771" y="1796"/>
                    <a:pt x="2747" y="1263"/>
                  </a:cubicBezTo>
                  <a:cubicBezTo>
                    <a:pt x="2715" y="553"/>
                    <a:pt x="2130" y="0"/>
                    <a:pt x="14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10"/>
            <p:cNvSpPr/>
            <p:nvPr/>
          </p:nvSpPr>
          <p:spPr>
            <a:xfrm>
              <a:off x="1691225" y="12585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2"/>
                  </a:cubicBezTo>
                  <a:cubicBezTo>
                    <a:pt x="417" y="14"/>
                    <a:pt x="182" y="185"/>
                    <a:pt x="92" y="436"/>
                  </a:cubicBezTo>
                  <a:cubicBezTo>
                    <a:pt x="0" y="689"/>
                    <a:pt x="69" y="970"/>
                    <a:pt x="268" y="1150"/>
                  </a:cubicBezTo>
                  <a:cubicBezTo>
                    <a:pt x="392" y="1263"/>
                    <a:pt x="551" y="1323"/>
                    <a:pt x="713" y="1323"/>
                  </a:cubicBezTo>
                  <a:cubicBezTo>
                    <a:pt x="808" y="1323"/>
                    <a:pt x="904" y="1302"/>
                    <a:pt x="994" y="1260"/>
                  </a:cubicBezTo>
                  <a:cubicBezTo>
                    <a:pt x="1236" y="1147"/>
                    <a:pt x="1386" y="899"/>
                    <a:pt x="1374" y="631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10"/>
            <p:cNvSpPr/>
            <p:nvPr/>
          </p:nvSpPr>
          <p:spPr>
            <a:xfrm>
              <a:off x="2441950" y="955650"/>
              <a:ext cx="37300" cy="33100"/>
            </a:xfrm>
            <a:custGeom>
              <a:rect b="b" l="l" r="r" t="t"/>
              <a:pathLst>
                <a:path extrusionOk="0" h="1324" w="1492">
                  <a:moveTo>
                    <a:pt x="747" y="1"/>
                  </a:moveTo>
                  <a:cubicBezTo>
                    <a:pt x="604" y="1"/>
                    <a:pt x="460" y="47"/>
                    <a:pt x="339" y="142"/>
                  </a:cubicBezTo>
                  <a:cubicBezTo>
                    <a:pt x="52" y="367"/>
                    <a:pt x="1" y="782"/>
                    <a:pt x="226" y="1069"/>
                  </a:cubicBezTo>
                  <a:cubicBezTo>
                    <a:pt x="357" y="1236"/>
                    <a:pt x="551" y="1323"/>
                    <a:pt x="747" y="1323"/>
                  </a:cubicBezTo>
                  <a:cubicBezTo>
                    <a:pt x="890" y="1323"/>
                    <a:pt x="1034" y="1277"/>
                    <a:pt x="1155" y="1182"/>
                  </a:cubicBezTo>
                  <a:cubicBezTo>
                    <a:pt x="1442" y="957"/>
                    <a:pt x="1492" y="542"/>
                    <a:pt x="1266" y="255"/>
                  </a:cubicBezTo>
                  <a:cubicBezTo>
                    <a:pt x="1137" y="88"/>
                    <a:pt x="943" y="1"/>
                    <a:pt x="7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10"/>
            <p:cNvSpPr/>
            <p:nvPr/>
          </p:nvSpPr>
          <p:spPr>
            <a:xfrm>
              <a:off x="2720275" y="520225"/>
              <a:ext cx="77950" cy="74400"/>
            </a:xfrm>
            <a:custGeom>
              <a:rect b="b" l="l" r="r" t="t"/>
              <a:pathLst>
                <a:path extrusionOk="0" h="2976" w="3118">
                  <a:moveTo>
                    <a:pt x="1606" y="0"/>
                  </a:moveTo>
                  <a:cubicBezTo>
                    <a:pt x="1583" y="0"/>
                    <a:pt x="1560" y="1"/>
                    <a:pt x="1537" y="2"/>
                  </a:cubicBezTo>
                  <a:cubicBezTo>
                    <a:pt x="936" y="29"/>
                    <a:pt x="411" y="415"/>
                    <a:pt x="205" y="982"/>
                  </a:cubicBezTo>
                  <a:cubicBezTo>
                    <a:pt x="1" y="1547"/>
                    <a:pt x="157" y="2181"/>
                    <a:pt x="600" y="2587"/>
                  </a:cubicBezTo>
                  <a:cubicBezTo>
                    <a:pt x="880" y="2843"/>
                    <a:pt x="1240" y="2976"/>
                    <a:pt x="1603" y="2976"/>
                  </a:cubicBezTo>
                  <a:cubicBezTo>
                    <a:pt x="1817" y="2976"/>
                    <a:pt x="2033" y="2930"/>
                    <a:pt x="2234" y="2835"/>
                  </a:cubicBezTo>
                  <a:cubicBezTo>
                    <a:pt x="2780" y="2580"/>
                    <a:pt x="3118" y="2022"/>
                    <a:pt x="3091" y="1421"/>
                  </a:cubicBezTo>
                  <a:cubicBezTo>
                    <a:pt x="3054" y="623"/>
                    <a:pt x="2396" y="0"/>
                    <a:pt x="16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10"/>
            <p:cNvSpPr/>
            <p:nvPr/>
          </p:nvSpPr>
          <p:spPr>
            <a:xfrm>
              <a:off x="1322825" y="1019025"/>
              <a:ext cx="19500" cy="16550"/>
            </a:xfrm>
            <a:custGeom>
              <a:rect b="b" l="l" r="r" t="t"/>
              <a:pathLst>
                <a:path extrusionOk="0" h="662" w="780">
                  <a:moveTo>
                    <a:pt x="442" y="1"/>
                  </a:moveTo>
                  <a:cubicBezTo>
                    <a:pt x="437" y="1"/>
                    <a:pt x="431" y="1"/>
                    <a:pt x="426" y="1"/>
                  </a:cubicBezTo>
                  <a:cubicBezTo>
                    <a:pt x="131" y="13"/>
                    <a:pt x="0" y="376"/>
                    <a:pt x="218" y="574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0" y="520"/>
                    <a:pt x="771" y="315"/>
                  </a:cubicBezTo>
                  <a:cubicBezTo>
                    <a:pt x="763" y="139"/>
                    <a:pt x="617" y="1"/>
                    <a:pt x="4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10"/>
            <p:cNvSpPr/>
            <p:nvPr/>
          </p:nvSpPr>
          <p:spPr>
            <a:xfrm>
              <a:off x="2150850" y="1519100"/>
              <a:ext cx="29300" cy="24825"/>
            </a:xfrm>
            <a:custGeom>
              <a:rect b="b" l="l" r="r" t="t"/>
              <a:pathLst>
                <a:path extrusionOk="0" h="993" w="1172">
                  <a:moveTo>
                    <a:pt x="662" y="0"/>
                  </a:moveTo>
                  <a:cubicBezTo>
                    <a:pt x="654" y="0"/>
                    <a:pt x="647" y="0"/>
                    <a:pt x="639" y="1"/>
                  </a:cubicBezTo>
                  <a:cubicBezTo>
                    <a:pt x="197" y="20"/>
                    <a:pt x="1" y="564"/>
                    <a:pt x="327" y="862"/>
                  </a:cubicBezTo>
                  <a:cubicBezTo>
                    <a:pt x="426" y="952"/>
                    <a:pt x="543" y="993"/>
                    <a:pt x="658" y="993"/>
                  </a:cubicBezTo>
                  <a:cubicBezTo>
                    <a:pt x="921" y="993"/>
                    <a:pt x="1171" y="780"/>
                    <a:pt x="1158" y="473"/>
                  </a:cubicBezTo>
                  <a:cubicBezTo>
                    <a:pt x="1145" y="207"/>
                    <a:pt x="92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10"/>
            <p:cNvSpPr/>
            <p:nvPr/>
          </p:nvSpPr>
          <p:spPr>
            <a:xfrm>
              <a:off x="1199875" y="1826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713" y="0"/>
                  </a:moveTo>
                  <a:cubicBezTo>
                    <a:pt x="703" y="0"/>
                    <a:pt x="693" y="0"/>
                    <a:pt x="683" y="1"/>
                  </a:cubicBezTo>
                  <a:cubicBezTo>
                    <a:pt x="415" y="13"/>
                    <a:pt x="182" y="184"/>
                    <a:pt x="91" y="437"/>
                  </a:cubicBezTo>
                  <a:cubicBezTo>
                    <a:pt x="0" y="688"/>
                    <a:pt x="70" y="969"/>
                    <a:pt x="266" y="1149"/>
                  </a:cubicBezTo>
                  <a:cubicBezTo>
                    <a:pt x="391" y="1263"/>
                    <a:pt x="551" y="1322"/>
                    <a:pt x="713" y="1322"/>
                  </a:cubicBezTo>
                  <a:cubicBezTo>
                    <a:pt x="808" y="1322"/>
                    <a:pt x="903" y="1302"/>
                    <a:pt x="992" y="1260"/>
                  </a:cubicBezTo>
                  <a:cubicBezTo>
                    <a:pt x="1234" y="1146"/>
                    <a:pt x="1385" y="898"/>
                    <a:pt x="1373" y="630"/>
                  </a:cubicBezTo>
                  <a:cubicBezTo>
                    <a:pt x="1357" y="277"/>
                    <a:pt x="1064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10"/>
            <p:cNvSpPr/>
            <p:nvPr/>
          </p:nvSpPr>
          <p:spPr>
            <a:xfrm>
              <a:off x="2242350" y="132077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2" y="0"/>
                  </a:moveTo>
                  <a:cubicBezTo>
                    <a:pt x="437" y="0"/>
                    <a:pt x="431" y="0"/>
                    <a:pt x="426" y="1"/>
                  </a:cubicBezTo>
                  <a:cubicBezTo>
                    <a:pt x="131" y="14"/>
                    <a:pt x="0" y="376"/>
                    <a:pt x="218" y="575"/>
                  </a:cubicBezTo>
                  <a:cubicBezTo>
                    <a:pt x="285" y="635"/>
                    <a:pt x="363" y="662"/>
                    <a:pt x="439" y="662"/>
                  </a:cubicBezTo>
                  <a:cubicBezTo>
                    <a:pt x="615" y="662"/>
                    <a:pt x="781" y="520"/>
                    <a:pt x="772" y="316"/>
                  </a:cubicBezTo>
                  <a:cubicBezTo>
                    <a:pt x="763" y="139"/>
                    <a:pt x="618" y="0"/>
                    <a:pt x="4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10"/>
            <p:cNvSpPr/>
            <p:nvPr/>
          </p:nvSpPr>
          <p:spPr>
            <a:xfrm>
              <a:off x="2461725" y="371400"/>
              <a:ext cx="43350" cy="41325"/>
            </a:xfrm>
            <a:custGeom>
              <a:rect b="b" l="l" r="r" t="t"/>
              <a:pathLst>
                <a:path extrusionOk="0" h="1653" w="1734">
                  <a:moveTo>
                    <a:pt x="894" y="0"/>
                  </a:moveTo>
                  <a:cubicBezTo>
                    <a:pt x="881" y="0"/>
                    <a:pt x="868" y="1"/>
                    <a:pt x="855" y="1"/>
                  </a:cubicBezTo>
                  <a:cubicBezTo>
                    <a:pt x="520" y="16"/>
                    <a:pt x="229" y="230"/>
                    <a:pt x="114" y="544"/>
                  </a:cubicBezTo>
                  <a:cubicBezTo>
                    <a:pt x="0" y="859"/>
                    <a:pt x="87" y="1211"/>
                    <a:pt x="334" y="1437"/>
                  </a:cubicBezTo>
                  <a:cubicBezTo>
                    <a:pt x="489" y="1579"/>
                    <a:pt x="689" y="1653"/>
                    <a:pt x="892" y="1653"/>
                  </a:cubicBezTo>
                  <a:cubicBezTo>
                    <a:pt x="1010" y="1653"/>
                    <a:pt x="1130" y="1627"/>
                    <a:pt x="1242" y="1575"/>
                  </a:cubicBezTo>
                  <a:cubicBezTo>
                    <a:pt x="1545" y="1434"/>
                    <a:pt x="1733" y="1124"/>
                    <a:pt x="1718" y="790"/>
                  </a:cubicBezTo>
                  <a:cubicBezTo>
                    <a:pt x="1698" y="346"/>
                    <a:pt x="1333" y="0"/>
                    <a:pt x="8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10"/>
            <p:cNvSpPr/>
            <p:nvPr/>
          </p:nvSpPr>
          <p:spPr>
            <a:xfrm>
              <a:off x="2931975" y="772950"/>
              <a:ext cx="19550" cy="16575"/>
            </a:xfrm>
            <a:custGeom>
              <a:rect b="b" l="l" r="r" t="t"/>
              <a:pathLst>
                <a:path extrusionOk="0" h="663" w="782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4"/>
                    <a:pt x="1" y="377"/>
                    <a:pt x="219" y="575"/>
                  </a:cubicBezTo>
                  <a:cubicBezTo>
                    <a:pt x="284" y="635"/>
                    <a:pt x="362" y="662"/>
                    <a:pt x="439" y="662"/>
                  </a:cubicBezTo>
                  <a:cubicBezTo>
                    <a:pt x="614" y="662"/>
                    <a:pt x="781" y="521"/>
                    <a:pt x="772" y="316"/>
                  </a:cubicBezTo>
                  <a:cubicBezTo>
                    <a:pt x="763" y="139"/>
                    <a:pt x="619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10"/>
            <p:cNvSpPr/>
            <p:nvPr/>
          </p:nvSpPr>
          <p:spPr>
            <a:xfrm>
              <a:off x="2937025" y="113217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441" y="1"/>
                  </a:moveTo>
                  <a:cubicBezTo>
                    <a:pt x="436" y="1"/>
                    <a:pt x="432" y="1"/>
                    <a:pt x="427" y="1"/>
                  </a:cubicBezTo>
                  <a:cubicBezTo>
                    <a:pt x="133" y="14"/>
                    <a:pt x="0" y="377"/>
                    <a:pt x="218" y="575"/>
                  </a:cubicBezTo>
                  <a:cubicBezTo>
                    <a:pt x="285" y="635"/>
                    <a:pt x="363" y="662"/>
                    <a:pt x="440" y="662"/>
                  </a:cubicBezTo>
                  <a:cubicBezTo>
                    <a:pt x="615" y="662"/>
                    <a:pt x="781" y="522"/>
                    <a:pt x="771" y="317"/>
                  </a:cubicBezTo>
                  <a:cubicBezTo>
                    <a:pt x="764" y="139"/>
                    <a:pt x="617" y="1"/>
                    <a:pt x="4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10"/>
            <p:cNvSpPr/>
            <p:nvPr/>
          </p:nvSpPr>
          <p:spPr>
            <a:xfrm>
              <a:off x="1546150" y="765425"/>
              <a:ext cx="37300" cy="35575"/>
            </a:xfrm>
            <a:custGeom>
              <a:rect b="b" l="l" r="r" t="t"/>
              <a:pathLst>
                <a:path extrusionOk="0" h="1423" w="1492">
                  <a:moveTo>
                    <a:pt x="768" y="0"/>
                  </a:moveTo>
                  <a:cubicBezTo>
                    <a:pt x="757" y="0"/>
                    <a:pt x="746" y="1"/>
                    <a:pt x="735" y="1"/>
                  </a:cubicBezTo>
                  <a:cubicBezTo>
                    <a:pt x="448" y="13"/>
                    <a:pt x="195" y="198"/>
                    <a:pt x="98" y="469"/>
                  </a:cubicBezTo>
                  <a:cubicBezTo>
                    <a:pt x="0" y="739"/>
                    <a:pt x="75" y="1043"/>
                    <a:pt x="287" y="1237"/>
                  </a:cubicBezTo>
                  <a:cubicBezTo>
                    <a:pt x="421" y="1359"/>
                    <a:pt x="593" y="1423"/>
                    <a:pt x="767" y="1423"/>
                  </a:cubicBezTo>
                  <a:cubicBezTo>
                    <a:pt x="869" y="1423"/>
                    <a:pt x="972" y="1401"/>
                    <a:pt x="1069" y="1355"/>
                  </a:cubicBezTo>
                  <a:cubicBezTo>
                    <a:pt x="1329" y="1234"/>
                    <a:pt x="1491" y="966"/>
                    <a:pt x="1478" y="679"/>
                  </a:cubicBezTo>
                  <a:cubicBezTo>
                    <a:pt x="1460" y="298"/>
                    <a:pt x="1146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10"/>
            <p:cNvSpPr/>
            <p:nvPr/>
          </p:nvSpPr>
          <p:spPr>
            <a:xfrm>
              <a:off x="1724325" y="722675"/>
              <a:ext cx="9100" cy="7725"/>
            </a:xfrm>
            <a:custGeom>
              <a:rect b="b" l="l" r="r" t="t"/>
              <a:pathLst>
                <a:path extrusionOk="0" h="309" w="364">
                  <a:moveTo>
                    <a:pt x="204" y="1"/>
                  </a:moveTo>
                  <a:cubicBezTo>
                    <a:pt x="203" y="1"/>
                    <a:pt x="201" y="1"/>
                    <a:pt x="199" y="1"/>
                  </a:cubicBezTo>
                  <a:cubicBezTo>
                    <a:pt x="62" y="7"/>
                    <a:pt x="0" y="175"/>
                    <a:pt x="101" y="268"/>
                  </a:cubicBezTo>
                  <a:cubicBezTo>
                    <a:pt x="132" y="296"/>
                    <a:pt x="169" y="309"/>
                    <a:pt x="205" y="309"/>
                  </a:cubicBezTo>
                  <a:cubicBezTo>
                    <a:pt x="286" y="309"/>
                    <a:pt x="364" y="243"/>
                    <a:pt x="360" y="148"/>
                  </a:cubicBezTo>
                  <a:cubicBezTo>
                    <a:pt x="355" y="64"/>
                    <a:pt x="286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10"/>
            <p:cNvSpPr/>
            <p:nvPr/>
          </p:nvSpPr>
          <p:spPr>
            <a:xfrm>
              <a:off x="1738600" y="527700"/>
              <a:ext cx="9125" cy="7700"/>
            </a:xfrm>
            <a:custGeom>
              <a:rect b="b" l="l" r="r" t="t"/>
              <a:pathLst>
                <a:path extrusionOk="0" h="308" w="365">
                  <a:moveTo>
                    <a:pt x="207" y="0"/>
                  </a:moveTo>
                  <a:cubicBezTo>
                    <a:pt x="204" y="0"/>
                    <a:pt x="202" y="0"/>
                    <a:pt x="199" y="0"/>
                  </a:cubicBezTo>
                  <a:cubicBezTo>
                    <a:pt x="62" y="6"/>
                    <a:pt x="1" y="175"/>
                    <a:pt x="101" y="266"/>
                  </a:cubicBezTo>
                  <a:cubicBezTo>
                    <a:pt x="132" y="295"/>
                    <a:pt x="169" y="307"/>
                    <a:pt x="205" y="307"/>
                  </a:cubicBezTo>
                  <a:cubicBezTo>
                    <a:pt x="287" y="307"/>
                    <a:pt x="364" y="241"/>
                    <a:pt x="360" y="146"/>
                  </a:cubicBezTo>
                  <a:cubicBezTo>
                    <a:pt x="355" y="65"/>
                    <a:pt x="288" y="0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10"/>
            <p:cNvSpPr/>
            <p:nvPr/>
          </p:nvSpPr>
          <p:spPr>
            <a:xfrm>
              <a:off x="2135225" y="544275"/>
              <a:ext cx="13625" cy="11575"/>
            </a:xfrm>
            <a:custGeom>
              <a:rect b="b" l="l" r="r" t="t"/>
              <a:pathLst>
                <a:path extrusionOk="0" h="463" w="545">
                  <a:moveTo>
                    <a:pt x="309" y="0"/>
                  </a:moveTo>
                  <a:cubicBezTo>
                    <a:pt x="305" y="0"/>
                    <a:pt x="302" y="0"/>
                    <a:pt x="298" y="0"/>
                  </a:cubicBezTo>
                  <a:cubicBezTo>
                    <a:pt x="92" y="9"/>
                    <a:pt x="0" y="263"/>
                    <a:pt x="152" y="402"/>
                  </a:cubicBezTo>
                  <a:cubicBezTo>
                    <a:pt x="198" y="444"/>
                    <a:pt x="253" y="462"/>
                    <a:pt x="306" y="462"/>
                  </a:cubicBezTo>
                  <a:cubicBezTo>
                    <a:pt x="428" y="462"/>
                    <a:pt x="545" y="364"/>
                    <a:pt x="538" y="221"/>
                  </a:cubicBezTo>
                  <a:cubicBezTo>
                    <a:pt x="533" y="97"/>
                    <a:pt x="430" y="0"/>
                    <a:pt x="30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10"/>
            <p:cNvSpPr/>
            <p:nvPr/>
          </p:nvSpPr>
          <p:spPr>
            <a:xfrm>
              <a:off x="2385375" y="665450"/>
              <a:ext cx="27225" cy="23075"/>
            </a:xfrm>
            <a:custGeom>
              <a:rect b="b" l="l" r="r" t="t"/>
              <a:pathLst>
                <a:path extrusionOk="0" h="923" w="1089">
                  <a:moveTo>
                    <a:pt x="616" y="0"/>
                  </a:moveTo>
                  <a:cubicBezTo>
                    <a:pt x="608" y="0"/>
                    <a:pt x="601" y="0"/>
                    <a:pt x="594" y="1"/>
                  </a:cubicBezTo>
                  <a:cubicBezTo>
                    <a:pt x="183" y="19"/>
                    <a:pt x="0" y="525"/>
                    <a:pt x="304" y="802"/>
                  </a:cubicBezTo>
                  <a:cubicBezTo>
                    <a:pt x="396" y="886"/>
                    <a:pt x="505" y="923"/>
                    <a:pt x="611" y="923"/>
                  </a:cubicBezTo>
                  <a:cubicBezTo>
                    <a:pt x="856" y="923"/>
                    <a:pt x="1089" y="725"/>
                    <a:pt x="1076" y="439"/>
                  </a:cubicBezTo>
                  <a:cubicBezTo>
                    <a:pt x="1063" y="193"/>
                    <a:pt x="86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10"/>
            <p:cNvSpPr/>
            <p:nvPr/>
          </p:nvSpPr>
          <p:spPr>
            <a:xfrm>
              <a:off x="2515675" y="561825"/>
              <a:ext cx="9075" cy="7725"/>
            </a:xfrm>
            <a:custGeom>
              <a:rect b="b" l="l" r="r" t="t"/>
              <a:pathLst>
                <a:path extrusionOk="0" h="309" w="363">
                  <a:moveTo>
                    <a:pt x="203" y="0"/>
                  </a:moveTo>
                  <a:cubicBezTo>
                    <a:pt x="201" y="0"/>
                    <a:pt x="199" y="0"/>
                    <a:pt x="197" y="0"/>
                  </a:cubicBezTo>
                  <a:cubicBezTo>
                    <a:pt x="61" y="6"/>
                    <a:pt x="1" y="175"/>
                    <a:pt x="101" y="268"/>
                  </a:cubicBezTo>
                  <a:cubicBezTo>
                    <a:pt x="132" y="296"/>
                    <a:pt x="168" y="308"/>
                    <a:pt x="204" y="308"/>
                  </a:cubicBezTo>
                  <a:cubicBezTo>
                    <a:pt x="285" y="308"/>
                    <a:pt x="363" y="243"/>
                    <a:pt x="358" y="147"/>
                  </a:cubicBezTo>
                  <a:cubicBezTo>
                    <a:pt x="355" y="64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10"/>
            <p:cNvSpPr/>
            <p:nvPr/>
          </p:nvSpPr>
          <p:spPr>
            <a:xfrm>
              <a:off x="2133375" y="430700"/>
              <a:ext cx="18150" cy="15400"/>
            </a:xfrm>
            <a:custGeom>
              <a:rect b="b" l="l" r="r" t="t"/>
              <a:pathLst>
                <a:path extrusionOk="0" h="616" w="726">
                  <a:moveTo>
                    <a:pt x="411" y="1"/>
                  </a:moveTo>
                  <a:cubicBezTo>
                    <a:pt x="407" y="1"/>
                    <a:pt x="402" y="1"/>
                    <a:pt x="397" y="1"/>
                  </a:cubicBezTo>
                  <a:cubicBezTo>
                    <a:pt x="122" y="13"/>
                    <a:pt x="1" y="351"/>
                    <a:pt x="204" y="535"/>
                  </a:cubicBezTo>
                  <a:cubicBezTo>
                    <a:pt x="265" y="591"/>
                    <a:pt x="337" y="616"/>
                    <a:pt x="409" y="616"/>
                  </a:cubicBezTo>
                  <a:cubicBezTo>
                    <a:pt x="571" y="616"/>
                    <a:pt x="726" y="485"/>
                    <a:pt x="718" y="294"/>
                  </a:cubicBezTo>
                  <a:cubicBezTo>
                    <a:pt x="710" y="129"/>
                    <a:pt x="574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10"/>
            <p:cNvSpPr/>
            <p:nvPr/>
          </p:nvSpPr>
          <p:spPr>
            <a:xfrm>
              <a:off x="2066225" y="1038575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618" y="0"/>
                  </a:moveTo>
                  <a:cubicBezTo>
                    <a:pt x="611" y="0"/>
                    <a:pt x="603" y="0"/>
                    <a:pt x="596" y="1"/>
                  </a:cubicBezTo>
                  <a:cubicBezTo>
                    <a:pt x="184" y="19"/>
                    <a:pt x="1" y="527"/>
                    <a:pt x="304" y="805"/>
                  </a:cubicBezTo>
                  <a:cubicBezTo>
                    <a:pt x="397" y="889"/>
                    <a:pt x="506" y="927"/>
                    <a:pt x="613" y="927"/>
                  </a:cubicBezTo>
                  <a:cubicBezTo>
                    <a:pt x="859" y="927"/>
                    <a:pt x="1092" y="728"/>
                    <a:pt x="1080" y="441"/>
                  </a:cubicBezTo>
                  <a:cubicBezTo>
                    <a:pt x="1068" y="193"/>
                    <a:pt x="864" y="0"/>
                    <a:pt x="6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10"/>
            <p:cNvSpPr/>
            <p:nvPr/>
          </p:nvSpPr>
          <p:spPr>
            <a:xfrm>
              <a:off x="2277550" y="9056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411" y="0"/>
                  </a:moveTo>
                  <a:cubicBezTo>
                    <a:pt x="407" y="0"/>
                    <a:pt x="402" y="0"/>
                    <a:pt x="398" y="1"/>
                  </a:cubicBezTo>
                  <a:cubicBezTo>
                    <a:pt x="123" y="13"/>
                    <a:pt x="1" y="351"/>
                    <a:pt x="204" y="537"/>
                  </a:cubicBezTo>
                  <a:cubicBezTo>
                    <a:pt x="265" y="593"/>
                    <a:pt x="338" y="618"/>
                    <a:pt x="410" y="618"/>
                  </a:cubicBezTo>
                  <a:cubicBezTo>
                    <a:pt x="573" y="618"/>
                    <a:pt x="729" y="487"/>
                    <a:pt x="719" y="295"/>
                  </a:cubicBezTo>
                  <a:cubicBezTo>
                    <a:pt x="712" y="130"/>
                    <a:pt x="575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10"/>
            <p:cNvSpPr/>
            <p:nvPr/>
          </p:nvSpPr>
          <p:spPr>
            <a:xfrm>
              <a:off x="1907350" y="10824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0" y="0"/>
                  </a:moveTo>
                  <a:cubicBezTo>
                    <a:pt x="158" y="0"/>
                    <a:pt x="156" y="0"/>
                    <a:pt x="154" y="0"/>
                  </a:cubicBezTo>
                  <a:cubicBezTo>
                    <a:pt x="47" y="5"/>
                    <a:pt x="1" y="137"/>
                    <a:pt x="79" y="209"/>
                  </a:cubicBezTo>
                  <a:cubicBezTo>
                    <a:pt x="103" y="231"/>
                    <a:pt x="131" y="241"/>
                    <a:pt x="159" y="241"/>
                  </a:cubicBezTo>
                  <a:cubicBezTo>
                    <a:pt x="223" y="241"/>
                    <a:pt x="284" y="189"/>
                    <a:pt x="280" y="115"/>
                  </a:cubicBezTo>
                  <a:cubicBezTo>
                    <a:pt x="277" y="50"/>
                    <a:pt x="22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10"/>
            <p:cNvSpPr/>
            <p:nvPr/>
          </p:nvSpPr>
          <p:spPr>
            <a:xfrm>
              <a:off x="1982425" y="1185425"/>
              <a:ext cx="7125" cy="6025"/>
            </a:xfrm>
            <a:custGeom>
              <a:rect b="b" l="l" r="r" t="t"/>
              <a:pathLst>
                <a:path extrusionOk="0" h="241" w="285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9" y="5"/>
                    <a:pt x="1" y="138"/>
                    <a:pt x="81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5" y="189"/>
                    <a:pt x="280" y="115"/>
                  </a:cubicBezTo>
                  <a:cubicBezTo>
                    <a:pt x="278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10"/>
            <p:cNvSpPr/>
            <p:nvPr/>
          </p:nvSpPr>
          <p:spPr>
            <a:xfrm>
              <a:off x="2249000" y="1047475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7" y="1"/>
                    <a:pt x="155" y="1"/>
                  </a:cubicBezTo>
                  <a:cubicBezTo>
                    <a:pt x="49" y="6"/>
                    <a:pt x="0" y="136"/>
                    <a:pt x="80" y="208"/>
                  </a:cubicBezTo>
                  <a:cubicBezTo>
                    <a:pt x="104" y="230"/>
                    <a:pt x="132" y="240"/>
                    <a:pt x="159" y="240"/>
                  </a:cubicBezTo>
                  <a:cubicBezTo>
                    <a:pt x="223" y="240"/>
                    <a:pt x="283" y="189"/>
                    <a:pt x="280" y="115"/>
                  </a:cubicBezTo>
                  <a:cubicBezTo>
                    <a:pt x="277" y="51"/>
                    <a:pt x="225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10"/>
            <p:cNvSpPr/>
            <p:nvPr/>
          </p:nvSpPr>
          <p:spPr>
            <a:xfrm>
              <a:off x="1551275" y="10970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61" y="1"/>
                  </a:moveTo>
                  <a:cubicBezTo>
                    <a:pt x="159" y="1"/>
                    <a:pt x="158" y="1"/>
                    <a:pt x="156" y="1"/>
                  </a:cubicBezTo>
                  <a:cubicBezTo>
                    <a:pt x="48" y="6"/>
                    <a:pt x="1" y="136"/>
                    <a:pt x="79" y="208"/>
                  </a:cubicBezTo>
                  <a:cubicBezTo>
                    <a:pt x="103" y="231"/>
                    <a:pt x="132" y="240"/>
                    <a:pt x="160" y="240"/>
                  </a:cubicBezTo>
                  <a:cubicBezTo>
                    <a:pt x="224" y="240"/>
                    <a:pt x="284" y="189"/>
                    <a:pt x="281" y="115"/>
                  </a:cubicBezTo>
                  <a:cubicBezTo>
                    <a:pt x="278" y="5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10"/>
            <p:cNvSpPr/>
            <p:nvPr/>
          </p:nvSpPr>
          <p:spPr>
            <a:xfrm>
              <a:off x="1429025" y="1343225"/>
              <a:ext cx="31700" cy="26975"/>
            </a:xfrm>
            <a:custGeom>
              <a:rect b="b" l="l" r="r" t="t"/>
              <a:pathLst>
                <a:path extrusionOk="0" h="1079" w="1268">
                  <a:moveTo>
                    <a:pt x="722" y="1"/>
                  </a:moveTo>
                  <a:cubicBezTo>
                    <a:pt x="713" y="1"/>
                    <a:pt x="704" y="1"/>
                    <a:pt x="694" y="2"/>
                  </a:cubicBezTo>
                  <a:cubicBezTo>
                    <a:pt x="215" y="23"/>
                    <a:pt x="0" y="613"/>
                    <a:pt x="355" y="936"/>
                  </a:cubicBezTo>
                  <a:cubicBezTo>
                    <a:pt x="456" y="1030"/>
                    <a:pt x="587" y="1078"/>
                    <a:pt x="719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7" y="734"/>
                    <a:pt x="1257" y="516"/>
                  </a:cubicBezTo>
                  <a:cubicBezTo>
                    <a:pt x="1243" y="227"/>
                    <a:pt x="1007" y="1"/>
                    <a:pt x="7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10"/>
            <p:cNvSpPr/>
            <p:nvPr/>
          </p:nvSpPr>
          <p:spPr>
            <a:xfrm>
              <a:off x="793525" y="1108700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1028" y="0"/>
                  </a:moveTo>
                  <a:cubicBezTo>
                    <a:pt x="796" y="0"/>
                    <a:pt x="567" y="85"/>
                    <a:pt x="388" y="247"/>
                  </a:cubicBezTo>
                  <a:cubicBezTo>
                    <a:pt x="103" y="506"/>
                    <a:pt x="1" y="911"/>
                    <a:pt x="130" y="1275"/>
                  </a:cubicBezTo>
                  <a:cubicBezTo>
                    <a:pt x="269" y="1664"/>
                    <a:pt x="637" y="1907"/>
                    <a:pt x="1029" y="1907"/>
                  </a:cubicBezTo>
                  <a:cubicBezTo>
                    <a:pt x="1135" y="1907"/>
                    <a:pt x="1243" y="1890"/>
                    <a:pt x="1349" y="1852"/>
                  </a:cubicBezTo>
                  <a:cubicBezTo>
                    <a:pt x="1712" y="1722"/>
                    <a:pt x="1962" y="1386"/>
                    <a:pt x="1980" y="1002"/>
                  </a:cubicBezTo>
                  <a:cubicBezTo>
                    <a:pt x="2000" y="615"/>
                    <a:pt x="1785" y="258"/>
                    <a:pt x="1436" y="92"/>
                  </a:cubicBezTo>
                  <a:cubicBezTo>
                    <a:pt x="1306" y="30"/>
                    <a:pt x="1166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10"/>
            <p:cNvSpPr/>
            <p:nvPr/>
          </p:nvSpPr>
          <p:spPr>
            <a:xfrm>
              <a:off x="885025" y="1875300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2" y="0"/>
                  </a:moveTo>
                  <a:cubicBezTo>
                    <a:pt x="753" y="0"/>
                    <a:pt x="536" y="80"/>
                    <a:pt x="367" y="233"/>
                  </a:cubicBezTo>
                  <a:cubicBezTo>
                    <a:pt x="97" y="478"/>
                    <a:pt x="0" y="861"/>
                    <a:pt x="124" y="1206"/>
                  </a:cubicBezTo>
                  <a:cubicBezTo>
                    <a:pt x="255" y="1574"/>
                    <a:pt x="601" y="1804"/>
                    <a:pt x="972" y="1804"/>
                  </a:cubicBezTo>
                  <a:cubicBezTo>
                    <a:pt x="1073" y="1804"/>
                    <a:pt x="1176" y="1787"/>
                    <a:pt x="1277" y="1751"/>
                  </a:cubicBezTo>
                  <a:cubicBezTo>
                    <a:pt x="1619" y="1629"/>
                    <a:pt x="1855" y="1311"/>
                    <a:pt x="1873" y="947"/>
                  </a:cubicBezTo>
                  <a:cubicBezTo>
                    <a:pt x="1891" y="583"/>
                    <a:pt x="1688" y="244"/>
                    <a:pt x="1359" y="87"/>
                  </a:cubicBezTo>
                  <a:cubicBezTo>
                    <a:pt x="1235" y="29"/>
                    <a:pt x="1103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10"/>
            <p:cNvSpPr/>
            <p:nvPr/>
          </p:nvSpPr>
          <p:spPr>
            <a:xfrm>
              <a:off x="943025" y="1701275"/>
              <a:ext cx="27350" cy="24850"/>
            </a:xfrm>
            <a:custGeom>
              <a:rect b="b" l="l" r="r" t="t"/>
              <a:pathLst>
                <a:path extrusionOk="0" h="994" w="1094">
                  <a:moveTo>
                    <a:pt x="587" y="1"/>
                  </a:moveTo>
                  <a:cubicBezTo>
                    <a:pt x="267" y="1"/>
                    <a:pt x="1" y="323"/>
                    <a:pt x="121" y="663"/>
                  </a:cubicBezTo>
                  <a:cubicBezTo>
                    <a:pt x="195" y="866"/>
                    <a:pt x="385" y="993"/>
                    <a:pt x="588" y="993"/>
                  </a:cubicBezTo>
                  <a:cubicBezTo>
                    <a:pt x="644" y="993"/>
                    <a:pt x="700" y="984"/>
                    <a:pt x="756" y="964"/>
                  </a:cubicBezTo>
                  <a:cubicBezTo>
                    <a:pt x="945" y="898"/>
                    <a:pt x="1074" y="722"/>
                    <a:pt x="1085" y="522"/>
                  </a:cubicBezTo>
                  <a:cubicBezTo>
                    <a:pt x="1094" y="322"/>
                    <a:pt x="983" y="136"/>
                    <a:pt x="801" y="50"/>
                  </a:cubicBezTo>
                  <a:cubicBezTo>
                    <a:pt x="729" y="16"/>
                    <a:pt x="657" y="1"/>
                    <a:pt x="58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10"/>
            <p:cNvSpPr/>
            <p:nvPr/>
          </p:nvSpPr>
          <p:spPr>
            <a:xfrm>
              <a:off x="814025" y="1782400"/>
              <a:ext cx="27400" cy="24900"/>
            </a:xfrm>
            <a:custGeom>
              <a:rect b="b" l="l" r="r" t="t"/>
              <a:pathLst>
                <a:path extrusionOk="0" h="996" w="1096">
                  <a:moveTo>
                    <a:pt x="588" y="1"/>
                  </a:moveTo>
                  <a:cubicBezTo>
                    <a:pt x="267" y="1"/>
                    <a:pt x="1" y="323"/>
                    <a:pt x="123" y="665"/>
                  </a:cubicBezTo>
                  <a:cubicBezTo>
                    <a:pt x="195" y="868"/>
                    <a:pt x="386" y="995"/>
                    <a:pt x="589" y="995"/>
                  </a:cubicBezTo>
                  <a:cubicBezTo>
                    <a:pt x="644" y="995"/>
                    <a:pt x="701" y="986"/>
                    <a:pt x="756" y="966"/>
                  </a:cubicBezTo>
                  <a:cubicBezTo>
                    <a:pt x="945" y="898"/>
                    <a:pt x="1076" y="724"/>
                    <a:pt x="1085" y="524"/>
                  </a:cubicBezTo>
                  <a:cubicBezTo>
                    <a:pt x="1095" y="324"/>
                    <a:pt x="984" y="136"/>
                    <a:pt x="802" y="50"/>
                  </a:cubicBezTo>
                  <a:cubicBezTo>
                    <a:pt x="731" y="16"/>
                    <a:pt x="658" y="1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10"/>
            <p:cNvSpPr/>
            <p:nvPr/>
          </p:nvSpPr>
          <p:spPr>
            <a:xfrm>
              <a:off x="1061975" y="1289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4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2" y="1323"/>
                    <a:pt x="713" y="1323"/>
                  </a:cubicBezTo>
                  <a:cubicBezTo>
                    <a:pt x="788" y="1323"/>
                    <a:pt x="863" y="1311"/>
                    <a:pt x="937" y="1284"/>
                  </a:cubicBezTo>
                  <a:cubicBezTo>
                    <a:pt x="1188" y="1194"/>
                    <a:pt x="1361" y="961"/>
                    <a:pt x="1374" y="694"/>
                  </a:cubicBezTo>
                  <a:cubicBezTo>
                    <a:pt x="1386" y="428"/>
                    <a:pt x="1237" y="178"/>
                    <a:pt x="997" y="64"/>
                  </a:cubicBezTo>
                  <a:cubicBezTo>
                    <a:pt x="906" y="21"/>
                    <a:pt x="810" y="0"/>
                    <a:pt x="7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10"/>
            <p:cNvSpPr/>
            <p:nvPr/>
          </p:nvSpPr>
          <p:spPr>
            <a:xfrm>
              <a:off x="432350" y="179942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713" y="0"/>
                  </a:moveTo>
                  <a:cubicBezTo>
                    <a:pt x="553" y="0"/>
                    <a:pt x="394" y="59"/>
                    <a:pt x="269" y="172"/>
                  </a:cubicBezTo>
                  <a:cubicBezTo>
                    <a:pt x="71" y="351"/>
                    <a:pt x="0" y="632"/>
                    <a:pt x="90" y="884"/>
                  </a:cubicBezTo>
                  <a:cubicBezTo>
                    <a:pt x="187" y="1155"/>
                    <a:pt x="441" y="1323"/>
                    <a:pt x="712" y="1323"/>
                  </a:cubicBezTo>
                  <a:cubicBezTo>
                    <a:pt x="786" y="1323"/>
                    <a:pt x="861" y="1311"/>
                    <a:pt x="935" y="1284"/>
                  </a:cubicBezTo>
                  <a:cubicBezTo>
                    <a:pt x="1188" y="1194"/>
                    <a:pt x="1360" y="961"/>
                    <a:pt x="1374" y="695"/>
                  </a:cubicBezTo>
                  <a:cubicBezTo>
                    <a:pt x="1386" y="427"/>
                    <a:pt x="1237" y="179"/>
                    <a:pt x="995" y="64"/>
                  </a:cubicBezTo>
                  <a:cubicBezTo>
                    <a:pt x="905" y="21"/>
                    <a:pt x="809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10"/>
            <p:cNvSpPr/>
            <p:nvPr/>
          </p:nvSpPr>
          <p:spPr>
            <a:xfrm>
              <a:off x="1501375" y="14244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392" y="0"/>
                  </a:moveTo>
                  <a:cubicBezTo>
                    <a:pt x="178" y="0"/>
                    <a:pt x="1" y="215"/>
                    <a:pt x="82" y="444"/>
                  </a:cubicBezTo>
                  <a:cubicBezTo>
                    <a:pt x="131" y="579"/>
                    <a:pt x="258" y="662"/>
                    <a:pt x="394" y="662"/>
                  </a:cubicBezTo>
                  <a:cubicBezTo>
                    <a:pt x="430" y="662"/>
                    <a:pt x="468" y="656"/>
                    <a:pt x="504" y="643"/>
                  </a:cubicBezTo>
                  <a:cubicBezTo>
                    <a:pt x="781" y="544"/>
                    <a:pt x="801" y="159"/>
                    <a:pt x="534" y="33"/>
                  </a:cubicBezTo>
                  <a:cubicBezTo>
                    <a:pt x="487" y="11"/>
                    <a:pt x="438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10"/>
            <p:cNvSpPr/>
            <p:nvPr/>
          </p:nvSpPr>
          <p:spPr>
            <a:xfrm>
              <a:off x="551675" y="1182850"/>
              <a:ext cx="27400" cy="24850"/>
            </a:xfrm>
            <a:custGeom>
              <a:rect b="b" l="l" r="r" t="t"/>
              <a:pathLst>
                <a:path extrusionOk="0" h="994" w="1096">
                  <a:moveTo>
                    <a:pt x="588" y="0"/>
                  </a:moveTo>
                  <a:cubicBezTo>
                    <a:pt x="267" y="0"/>
                    <a:pt x="1" y="323"/>
                    <a:pt x="123" y="664"/>
                  </a:cubicBezTo>
                  <a:cubicBezTo>
                    <a:pt x="195" y="867"/>
                    <a:pt x="386" y="994"/>
                    <a:pt x="590" y="994"/>
                  </a:cubicBezTo>
                  <a:cubicBezTo>
                    <a:pt x="645" y="994"/>
                    <a:pt x="701" y="984"/>
                    <a:pt x="755" y="965"/>
                  </a:cubicBezTo>
                  <a:cubicBezTo>
                    <a:pt x="945" y="897"/>
                    <a:pt x="1074" y="723"/>
                    <a:pt x="1085" y="522"/>
                  </a:cubicBezTo>
                  <a:cubicBezTo>
                    <a:pt x="1095" y="322"/>
                    <a:pt x="982" y="135"/>
                    <a:pt x="802" y="50"/>
                  </a:cubicBezTo>
                  <a:cubicBezTo>
                    <a:pt x="730" y="16"/>
                    <a:pt x="658" y="0"/>
                    <a:pt x="5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10"/>
            <p:cNvSpPr/>
            <p:nvPr/>
          </p:nvSpPr>
          <p:spPr>
            <a:xfrm>
              <a:off x="533775" y="1405750"/>
              <a:ext cx="20000" cy="16550"/>
            </a:xfrm>
            <a:custGeom>
              <a:rect b="b" l="l" r="r" t="t"/>
              <a:pathLst>
                <a:path extrusionOk="0" h="662" w="800">
                  <a:moveTo>
                    <a:pt x="392" y="0"/>
                  </a:moveTo>
                  <a:cubicBezTo>
                    <a:pt x="179" y="0"/>
                    <a:pt x="1" y="215"/>
                    <a:pt x="81" y="442"/>
                  </a:cubicBezTo>
                  <a:cubicBezTo>
                    <a:pt x="129" y="578"/>
                    <a:pt x="257" y="661"/>
                    <a:pt x="392" y="661"/>
                  </a:cubicBezTo>
                  <a:cubicBezTo>
                    <a:pt x="429" y="661"/>
                    <a:pt x="467" y="655"/>
                    <a:pt x="503" y="642"/>
                  </a:cubicBezTo>
                  <a:cubicBezTo>
                    <a:pt x="782" y="544"/>
                    <a:pt x="800" y="159"/>
                    <a:pt x="535" y="33"/>
                  </a:cubicBezTo>
                  <a:cubicBezTo>
                    <a:pt x="487" y="11"/>
                    <a:pt x="439" y="0"/>
                    <a:pt x="3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10"/>
            <p:cNvSpPr/>
            <p:nvPr/>
          </p:nvSpPr>
          <p:spPr>
            <a:xfrm>
              <a:off x="1342375" y="1716200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66" y="1"/>
                  </a:moveTo>
                  <a:cubicBezTo>
                    <a:pt x="593" y="1"/>
                    <a:pt x="422" y="64"/>
                    <a:pt x="289" y="185"/>
                  </a:cubicBezTo>
                  <a:cubicBezTo>
                    <a:pt x="75" y="378"/>
                    <a:pt x="0" y="680"/>
                    <a:pt x="96" y="952"/>
                  </a:cubicBezTo>
                  <a:cubicBezTo>
                    <a:pt x="200" y="1242"/>
                    <a:pt x="474" y="1423"/>
                    <a:pt x="766" y="1423"/>
                  </a:cubicBezTo>
                  <a:cubicBezTo>
                    <a:pt x="845" y="1423"/>
                    <a:pt x="926" y="1410"/>
                    <a:pt x="1006" y="1382"/>
                  </a:cubicBezTo>
                  <a:cubicBezTo>
                    <a:pt x="1276" y="1285"/>
                    <a:pt x="1462" y="1034"/>
                    <a:pt x="1476" y="747"/>
                  </a:cubicBezTo>
                  <a:cubicBezTo>
                    <a:pt x="1491" y="460"/>
                    <a:pt x="1330" y="193"/>
                    <a:pt x="1070" y="69"/>
                  </a:cubicBezTo>
                  <a:cubicBezTo>
                    <a:pt x="973" y="23"/>
                    <a:pt x="869" y="1"/>
                    <a:pt x="7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10"/>
            <p:cNvSpPr/>
            <p:nvPr/>
          </p:nvSpPr>
          <p:spPr>
            <a:xfrm>
              <a:off x="1216650" y="1832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3" y="0"/>
                    <a:pt x="1" y="100"/>
                    <a:pt x="39" y="207"/>
                  </a:cubicBezTo>
                  <a:cubicBezTo>
                    <a:pt x="61" y="269"/>
                    <a:pt x="120" y="309"/>
                    <a:pt x="184" y="309"/>
                  </a:cubicBezTo>
                  <a:cubicBezTo>
                    <a:pt x="201" y="309"/>
                    <a:pt x="219" y="306"/>
                    <a:pt x="236" y="300"/>
                  </a:cubicBezTo>
                  <a:cubicBezTo>
                    <a:pt x="364" y="253"/>
                    <a:pt x="373" y="74"/>
                    <a:pt x="249" y="16"/>
                  </a:cubicBezTo>
                  <a:cubicBezTo>
                    <a:pt x="227" y="5"/>
                    <a:pt x="204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10"/>
            <p:cNvSpPr/>
            <p:nvPr/>
          </p:nvSpPr>
          <p:spPr>
            <a:xfrm>
              <a:off x="580325" y="2069100"/>
              <a:ext cx="25500" cy="23125"/>
            </a:xfrm>
            <a:custGeom>
              <a:rect b="b" l="l" r="r" t="t"/>
              <a:pathLst>
                <a:path extrusionOk="0" h="925" w="1020">
                  <a:moveTo>
                    <a:pt x="548" y="0"/>
                  </a:moveTo>
                  <a:cubicBezTo>
                    <a:pt x="250" y="0"/>
                    <a:pt x="1" y="300"/>
                    <a:pt x="114" y="619"/>
                  </a:cubicBezTo>
                  <a:cubicBezTo>
                    <a:pt x="182" y="807"/>
                    <a:pt x="360" y="924"/>
                    <a:pt x="550" y="924"/>
                  </a:cubicBezTo>
                  <a:cubicBezTo>
                    <a:pt x="601" y="924"/>
                    <a:pt x="653" y="916"/>
                    <a:pt x="704" y="898"/>
                  </a:cubicBezTo>
                  <a:cubicBezTo>
                    <a:pt x="880" y="835"/>
                    <a:pt x="1000" y="673"/>
                    <a:pt x="1010" y="486"/>
                  </a:cubicBezTo>
                  <a:cubicBezTo>
                    <a:pt x="1019" y="300"/>
                    <a:pt x="916" y="126"/>
                    <a:pt x="747" y="46"/>
                  </a:cubicBezTo>
                  <a:cubicBezTo>
                    <a:pt x="681" y="14"/>
                    <a:pt x="613" y="0"/>
                    <a:pt x="5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10"/>
            <p:cNvSpPr/>
            <p:nvPr/>
          </p:nvSpPr>
          <p:spPr>
            <a:xfrm>
              <a:off x="775850" y="1618650"/>
              <a:ext cx="25550" cy="23225"/>
            </a:xfrm>
            <a:custGeom>
              <a:rect b="b" l="l" r="r" t="t"/>
              <a:pathLst>
                <a:path extrusionOk="0" h="929" w="1022">
                  <a:moveTo>
                    <a:pt x="548" y="1"/>
                  </a:moveTo>
                  <a:cubicBezTo>
                    <a:pt x="249" y="1"/>
                    <a:pt x="0" y="302"/>
                    <a:pt x="114" y="621"/>
                  </a:cubicBezTo>
                  <a:cubicBezTo>
                    <a:pt x="181" y="810"/>
                    <a:pt x="359" y="928"/>
                    <a:pt x="549" y="928"/>
                  </a:cubicBezTo>
                  <a:cubicBezTo>
                    <a:pt x="601" y="928"/>
                    <a:pt x="654" y="919"/>
                    <a:pt x="706" y="901"/>
                  </a:cubicBezTo>
                  <a:cubicBezTo>
                    <a:pt x="882" y="838"/>
                    <a:pt x="1004" y="675"/>
                    <a:pt x="1013" y="489"/>
                  </a:cubicBezTo>
                  <a:cubicBezTo>
                    <a:pt x="1022" y="301"/>
                    <a:pt x="918" y="127"/>
                    <a:pt x="748" y="47"/>
                  </a:cubicBezTo>
                  <a:cubicBezTo>
                    <a:pt x="681" y="15"/>
                    <a:pt x="613" y="1"/>
                    <a:pt x="5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10"/>
            <p:cNvSpPr/>
            <p:nvPr/>
          </p:nvSpPr>
          <p:spPr>
            <a:xfrm>
              <a:off x="623425" y="1813725"/>
              <a:ext cx="18700" cy="15525"/>
            </a:xfrm>
            <a:custGeom>
              <a:rect b="b" l="l" r="r" t="t"/>
              <a:pathLst>
                <a:path extrusionOk="0" h="621" w="748">
                  <a:moveTo>
                    <a:pt x="367" y="1"/>
                  </a:moveTo>
                  <a:cubicBezTo>
                    <a:pt x="167" y="1"/>
                    <a:pt x="0" y="202"/>
                    <a:pt x="77" y="414"/>
                  </a:cubicBezTo>
                  <a:cubicBezTo>
                    <a:pt x="122" y="541"/>
                    <a:pt x="241" y="620"/>
                    <a:pt x="368" y="620"/>
                  </a:cubicBezTo>
                  <a:cubicBezTo>
                    <a:pt x="402" y="620"/>
                    <a:pt x="437" y="615"/>
                    <a:pt x="471" y="602"/>
                  </a:cubicBezTo>
                  <a:cubicBezTo>
                    <a:pt x="731" y="509"/>
                    <a:pt x="747" y="150"/>
                    <a:pt x="499" y="31"/>
                  </a:cubicBezTo>
                  <a:cubicBezTo>
                    <a:pt x="455" y="10"/>
                    <a:pt x="410" y="1"/>
                    <a:pt x="3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10"/>
            <p:cNvSpPr/>
            <p:nvPr/>
          </p:nvSpPr>
          <p:spPr>
            <a:xfrm>
              <a:off x="938500" y="154360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2" y="0"/>
                  </a:moveTo>
                  <a:cubicBezTo>
                    <a:pt x="65" y="0"/>
                    <a:pt x="1" y="78"/>
                    <a:pt x="30" y="160"/>
                  </a:cubicBezTo>
                  <a:cubicBezTo>
                    <a:pt x="47" y="210"/>
                    <a:pt x="94" y="240"/>
                    <a:pt x="143" y="240"/>
                  </a:cubicBezTo>
                  <a:cubicBezTo>
                    <a:pt x="156" y="240"/>
                    <a:pt x="169" y="238"/>
                    <a:pt x="182" y="234"/>
                  </a:cubicBezTo>
                  <a:cubicBezTo>
                    <a:pt x="283" y="198"/>
                    <a:pt x="290" y="58"/>
                    <a:pt x="194" y="13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10"/>
            <p:cNvSpPr/>
            <p:nvPr/>
          </p:nvSpPr>
          <p:spPr>
            <a:xfrm>
              <a:off x="836450" y="1467125"/>
              <a:ext cx="7275" cy="6050"/>
            </a:xfrm>
            <a:custGeom>
              <a:rect b="b" l="l" r="r" t="t"/>
              <a:pathLst>
                <a:path extrusionOk="0" h="242" w="291">
                  <a:moveTo>
                    <a:pt x="142" y="1"/>
                  </a:moveTo>
                  <a:cubicBezTo>
                    <a:pt x="65" y="1"/>
                    <a:pt x="0" y="79"/>
                    <a:pt x="30" y="162"/>
                  </a:cubicBezTo>
                  <a:cubicBezTo>
                    <a:pt x="48" y="210"/>
                    <a:pt x="94" y="241"/>
                    <a:pt x="143" y="241"/>
                  </a:cubicBezTo>
                  <a:cubicBezTo>
                    <a:pt x="157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4" y="13"/>
                  </a:cubicBezTo>
                  <a:cubicBezTo>
                    <a:pt x="177" y="5"/>
                    <a:pt x="159" y="1"/>
                    <a:pt x="1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10"/>
            <p:cNvSpPr/>
            <p:nvPr/>
          </p:nvSpPr>
          <p:spPr>
            <a:xfrm>
              <a:off x="622125" y="1677225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2" y="0"/>
                  </a:moveTo>
                  <a:cubicBezTo>
                    <a:pt x="64" y="0"/>
                    <a:pt x="0" y="79"/>
                    <a:pt x="30" y="161"/>
                  </a:cubicBezTo>
                  <a:cubicBezTo>
                    <a:pt x="47" y="210"/>
                    <a:pt x="93" y="241"/>
                    <a:pt x="142" y="241"/>
                  </a:cubicBezTo>
                  <a:cubicBezTo>
                    <a:pt x="156" y="241"/>
                    <a:pt x="169" y="238"/>
                    <a:pt x="183" y="234"/>
                  </a:cubicBezTo>
                  <a:cubicBezTo>
                    <a:pt x="284" y="197"/>
                    <a:pt x="290" y="58"/>
                    <a:pt x="194" y="13"/>
                  </a:cubicBezTo>
                  <a:cubicBezTo>
                    <a:pt x="176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10"/>
            <p:cNvSpPr/>
            <p:nvPr/>
          </p:nvSpPr>
          <p:spPr>
            <a:xfrm>
              <a:off x="1274600" y="1425150"/>
              <a:ext cx="7250" cy="6050"/>
            </a:xfrm>
            <a:custGeom>
              <a:rect b="b" l="l" r="r" t="t"/>
              <a:pathLst>
                <a:path extrusionOk="0" h="242" w="290">
                  <a:moveTo>
                    <a:pt x="141" y="1"/>
                  </a:moveTo>
                  <a:cubicBezTo>
                    <a:pt x="64" y="1"/>
                    <a:pt x="0" y="79"/>
                    <a:pt x="30" y="162"/>
                  </a:cubicBezTo>
                  <a:cubicBezTo>
                    <a:pt x="47" y="210"/>
                    <a:pt x="94" y="241"/>
                    <a:pt x="143" y="241"/>
                  </a:cubicBezTo>
                  <a:cubicBezTo>
                    <a:pt x="156" y="241"/>
                    <a:pt x="170" y="239"/>
                    <a:pt x="183" y="234"/>
                  </a:cubicBezTo>
                  <a:cubicBezTo>
                    <a:pt x="284" y="198"/>
                    <a:pt x="290" y="58"/>
                    <a:pt x="193" y="13"/>
                  </a:cubicBezTo>
                  <a:cubicBezTo>
                    <a:pt x="176" y="5"/>
                    <a:pt x="15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10"/>
            <p:cNvSpPr/>
            <p:nvPr/>
          </p:nvSpPr>
          <p:spPr>
            <a:xfrm>
              <a:off x="1290375" y="1137450"/>
              <a:ext cx="29775" cy="27050"/>
            </a:xfrm>
            <a:custGeom>
              <a:rect b="b" l="l" r="r" t="t"/>
              <a:pathLst>
                <a:path extrusionOk="0" h="1082" w="1191">
                  <a:moveTo>
                    <a:pt x="639" y="1"/>
                  </a:moveTo>
                  <a:cubicBezTo>
                    <a:pt x="290" y="1"/>
                    <a:pt x="0" y="352"/>
                    <a:pt x="134" y="723"/>
                  </a:cubicBezTo>
                  <a:cubicBezTo>
                    <a:pt x="212" y="943"/>
                    <a:pt x="419" y="1081"/>
                    <a:pt x="640" y="1081"/>
                  </a:cubicBezTo>
                  <a:cubicBezTo>
                    <a:pt x="701" y="1081"/>
                    <a:pt x="762" y="1071"/>
                    <a:pt x="822" y="1049"/>
                  </a:cubicBezTo>
                  <a:cubicBezTo>
                    <a:pt x="1026" y="976"/>
                    <a:pt x="1168" y="786"/>
                    <a:pt x="1178" y="568"/>
                  </a:cubicBezTo>
                  <a:cubicBezTo>
                    <a:pt x="1190" y="351"/>
                    <a:pt x="1068" y="148"/>
                    <a:pt x="872" y="54"/>
                  </a:cubicBezTo>
                  <a:cubicBezTo>
                    <a:pt x="794" y="18"/>
                    <a:pt x="715" y="1"/>
                    <a:pt x="6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10"/>
            <p:cNvSpPr/>
            <p:nvPr/>
          </p:nvSpPr>
          <p:spPr>
            <a:xfrm>
              <a:off x="1137950" y="1544550"/>
              <a:ext cx="16675" cy="14100"/>
            </a:xfrm>
            <a:custGeom>
              <a:rect b="b" l="l" r="r" t="t"/>
              <a:pathLst>
                <a:path extrusionOk="0" h="564" w="667">
                  <a:moveTo>
                    <a:pt x="378" y="0"/>
                  </a:moveTo>
                  <a:cubicBezTo>
                    <a:pt x="373" y="0"/>
                    <a:pt x="369" y="0"/>
                    <a:pt x="364" y="0"/>
                  </a:cubicBezTo>
                  <a:cubicBezTo>
                    <a:pt x="113" y="11"/>
                    <a:pt x="0" y="320"/>
                    <a:pt x="187" y="490"/>
                  </a:cubicBezTo>
                  <a:cubicBezTo>
                    <a:pt x="243" y="541"/>
                    <a:pt x="309" y="564"/>
                    <a:pt x="374" y="564"/>
                  </a:cubicBezTo>
                  <a:cubicBezTo>
                    <a:pt x="523" y="564"/>
                    <a:pt x="666" y="443"/>
                    <a:pt x="659" y="268"/>
                  </a:cubicBezTo>
                  <a:cubicBezTo>
                    <a:pt x="651" y="118"/>
                    <a:pt x="527" y="0"/>
                    <a:pt x="3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10"/>
            <p:cNvSpPr/>
            <p:nvPr/>
          </p:nvSpPr>
          <p:spPr>
            <a:xfrm>
              <a:off x="1434600" y="1530850"/>
              <a:ext cx="29500" cy="28175"/>
            </a:xfrm>
            <a:custGeom>
              <a:rect b="b" l="l" r="r" t="t"/>
              <a:pathLst>
                <a:path extrusionOk="0" h="1127" w="1180">
                  <a:moveTo>
                    <a:pt x="608" y="1"/>
                  </a:moveTo>
                  <a:cubicBezTo>
                    <a:pt x="599" y="1"/>
                    <a:pt x="591" y="1"/>
                    <a:pt x="583" y="1"/>
                  </a:cubicBezTo>
                  <a:cubicBezTo>
                    <a:pt x="354" y="12"/>
                    <a:pt x="156" y="158"/>
                    <a:pt x="78" y="372"/>
                  </a:cubicBezTo>
                  <a:cubicBezTo>
                    <a:pt x="1" y="586"/>
                    <a:pt x="60" y="826"/>
                    <a:pt x="228" y="980"/>
                  </a:cubicBezTo>
                  <a:cubicBezTo>
                    <a:pt x="334" y="1076"/>
                    <a:pt x="469" y="1127"/>
                    <a:pt x="607" y="1127"/>
                  </a:cubicBezTo>
                  <a:cubicBezTo>
                    <a:pt x="688" y="1127"/>
                    <a:pt x="769" y="1109"/>
                    <a:pt x="846" y="1073"/>
                  </a:cubicBezTo>
                  <a:cubicBezTo>
                    <a:pt x="1052" y="977"/>
                    <a:pt x="1179" y="766"/>
                    <a:pt x="1169" y="538"/>
                  </a:cubicBezTo>
                  <a:cubicBezTo>
                    <a:pt x="1156" y="237"/>
                    <a:pt x="906" y="1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10"/>
            <p:cNvSpPr/>
            <p:nvPr/>
          </p:nvSpPr>
          <p:spPr>
            <a:xfrm>
              <a:off x="1719925" y="1693775"/>
              <a:ext cx="36850" cy="35225"/>
            </a:xfrm>
            <a:custGeom>
              <a:rect b="b" l="l" r="r" t="t"/>
              <a:pathLst>
                <a:path extrusionOk="0" h="1409" w="1474">
                  <a:moveTo>
                    <a:pt x="757" y="1"/>
                  </a:moveTo>
                  <a:cubicBezTo>
                    <a:pt x="747" y="1"/>
                    <a:pt x="737" y="1"/>
                    <a:pt x="727" y="1"/>
                  </a:cubicBezTo>
                  <a:cubicBezTo>
                    <a:pt x="443" y="15"/>
                    <a:pt x="194" y="197"/>
                    <a:pt x="98" y="464"/>
                  </a:cubicBezTo>
                  <a:cubicBezTo>
                    <a:pt x="1" y="732"/>
                    <a:pt x="74" y="1033"/>
                    <a:pt x="285" y="1223"/>
                  </a:cubicBezTo>
                  <a:cubicBezTo>
                    <a:pt x="417" y="1345"/>
                    <a:pt x="587" y="1408"/>
                    <a:pt x="760" y="1408"/>
                  </a:cubicBezTo>
                  <a:cubicBezTo>
                    <a:pt x="860" y="1408"/>
                    <a:pt x="962" y="1387"/>
                    <a:pt x="1057" y="1342"/>
                  </a:cubicBezTo>
                  <a:cubicBezTo>
                    <a:pt x="1314" y="1220"/>
                    <a:pt x="1474" y="957"/>
                    <a:pt x="1462" y="673"/>
                  </a:cubicBezTo>
                  <a:cubicBezTo>
                    <a:pt x="1444" y="296"/>
                    <a:pt x="1131" y="1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10"/>
            <p:cNvSpPr/>
            <p:nvPr/>
          </p:nvSpPr>
          <p:spPr>
            <a:xfrm>
              <a:off x="1621700" y="79135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703" y="1"/>
                    <a:pt x="693" y="1"/>
                    <a:pt x="683" y="1"/>
                  </a:cubicBezTo>
                  <a:cubicBezTo>
                    <a:pt x="417" y="13"/>
                    <a:pt x="183" y="185"/>
                    <a:pt x="92" y="437"/>
                  </a:cubicBezTo>
                  <a:cubicBezTo>
                    <a:pt x="1" y="688"/>
                    <a:pt x="70" y="969"/>
                    <a:pt x="267" y="1150"/>
                  </a:cubicBezTo>
                  <a:cubicBezTo>
                    <a:pt x="392" y="1263"/>
                    <a:pt x="552" y="1323"/>
                    <a:pt x="715" y="1323"/>
                  </a:cubicBezTo>
                  <a:cubicBezTo>
                    <a:pt x="809" y="1323"/>
                    <a:pt x="905" y="1302"/>
                    <a:pt x="994" y="1261"/>
                  </a:cubicBezTo>
                  <a:cubicBezTo>
                    <a:pt x="1236" y="1147"/>
                    <a:pt x="1386" y="899"/>
                    <a:pt x="1374" y="633"/>
                  </a:cubicBezTo>
                  <a:cubicBezTo>
                    <a:pt x="1357" y="278"/>
                    <a:pt x="1065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10"/>
            <p:cNvSpPr/>
            <p:nvPr/>
          </p:nvSpPr>
          <p:spPr>
            <a:xfrm>
              <a:off x="2081325" y="1051900"/>
              <a:ext cx="29275" cy="24850"/>
            </a:xfrm>
            <a:custGeom>
              <a:rect b="b" l="l" r="r" t="t"/>
              <a:pathLst>
                <a:path extrusionOk="0" h="994" w="1171">
                  <a:moveTo>
                    <a:pt x="662" y="1"/>
                  </a:moveTo>
                  <a:cubicBezTo>
                    <a:pt x="654" y="1"/>
                    <a:pt x="647" y="1"/>
                    <a:pt x="640" y="1"/>
                  </a:cubicBezTo>
                  <a:cubicBezTo>
                    <a:pt x="198" y="21"/>
                    <a:pt x="1" y="565"/>
                    <a:pt x="327" y="863"/>
                  </a:cubicBezTo>
                  <a:cubicBezTo>
                    <a:pt x="426" y="953"/>
                    <a:pt x="543" y="993"/>
                    <a:pt x="658" y="993"/>
                  </a:cubicBezTo>
                  <a:cubicBezTo>
                    <a:pt x="921" y="993"/>
                    <a:pt x="1170" y="781"/>
                    <a:pt x="1157" y="475"/>
                  </a:cubicBezTo>
                  <a:cubicBezTo>
                    <a:pt x="1145" y="209"/>
                    <a:pt x="926" y="1"/>
                    <a:pt x="6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10"/>
            <p:cNvSpPr/>
            <p:nvPr/>
          </p:nvSpPr>
          <p:spPr>
            <a:xfrm>
              <a:off x="1130325" y="13595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5" y="1"/>
                  </a:moveTo>
                  <a:cubicBezTo>
                    <a:pt x="704" y="1"/>
                    <a:pt x="694" y="1"/>
                    <a:pt x="684" y="1"/>
                  </a:cubicBezTo>
                  <a:cubicBezTo>
                    <a:pt x="417" y="13"/>
                    <a:pt x="182" y="186"/>
                    <a:pt x="92" y="437"/>
                  </a:cubicBezTo>
                  <a:cubicBezTo>
                    <a:pt x="0" y="688"/>
                    <a:pt x="69" y="969"/>
                    <a:pt x="268" y="1150"/>
                  </a:cubicBezTo>
                  <a:cubicBezTo>
                    <a:pt x="392" y="1263"/>
                    <a:pt x="552" y="1323"/>
                    <a:pt x="714" y="1323"/>
                  </a:cubicBezTo>
                  <a:cubicBezTo>
                    <a:pt x="809" y="1323"/>
                    <a:pt x="905" y="1303"/>
                    <a:pt x="994" y="1261"/>
                  </a:cubicBezTo>
                  <a:cubicBezTo>
                    <a:pt x="1236" y="1148"/>
                    <a:pt x="1386" y="900"/>
                    <a:pt x="1374" y="633"/>
                  </a:cubicBezTo>
                  <a:cubicBezTo>
                    <a:pt x="1358" y="278"/>
                    <a:pt x="1065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10"/>
            <p:cNvSpPr/>
            <p:nvPr/>
          </p:nvSpPr>
          <p:spPr>
            <a:xfrm>
              <a:off x="2172825" y="853625"/>
              <a:ext cx="19525" cy="16550"/>
            </a:xfrm>
            <a:custGeom>
              <a:rect b="b" l="l" r="r" t="t"/>
              <a:pathLst>
                <a:path extrusionOk="0" h="662" w="781">
                  <a:moveTo>
                    <a:pt x="443" y="0"/>
                  </a:moveTo>
                  <a:cubicBezTo>
                    <a:pt x="437" y="0"/>
                    <a:pt x="432" y="1"/>
                    <a:pt x="426" y="1"/>
                  </a:cubicBezTo>
                  <a:cubicBezTo>
                    <a:pt x="132" y="13"/>
                    <a:pt x="1" y="375"/>
                    <a:pt x="219" y="574"/>
                  </a:cubicBezTo>
                  <a:cubicBezTo>
                    <a:pt x="285" y="634"/>
                    <a:pt x="363" y="662"/>
                    <a:pt x="439" y="662"/>
                  </a:cubicBezTo>
                  <a:cubicBezTo>
                    <a:pt x="614" y="662"/>
                    <a:pt x="780" y="520"/>
                    <a:pt x="772" y="315"/>
                  </a:cubicBezTo>
                  <a:cubicBezTo>
                    <a:pt x="763" y="139"/>
                    <a:pt x="617" y="0"/>
                    <a:pt x="4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10"/>
            <p:cNvSpPr/>
            <p:nvPr/>
          </p:nvSpPr>
          <p:spPr>
            <a:xfrm>
              <a:off x="1996675" y="571375"/>
              <a:ext cx="27350" cy="23200"/>
            </a:xfrm>
            <a:custGeom>
              <a:rect b="b" l="l" r="r" t="t"/>
              <a:pathLst>
                <a:path extrusionOk="0" h="928" w="1094">
                  <a:moveTo>
                    <a:pt x="619" y="1"/>
                  </a:moveTo>
                  <a:cubicBezTo>
                    <a:pt x="612" y="1"/>
                    <a:pt x="605" y="1"/>
                    <a:pt x="597" y="1"/>
                  </a:cubicBezTo>
                  <a:cubicBezTo>
                    <a:pt x="185" y="20"/>
                    <a:pt x="1" y="528"/>
                    <a:pt x="306" y="806"/>
                  </a:cubicBezTo>
                  <a:cubicBezTo>
                    <a:pt x="398" y="890"/>
                    <a:pt x="508" y="928"/>
                    <a:pt x="615" y="928"/>
                  </a:cubicBezTo>
                  <a:cubicBezTo>
                    <a:pt x="861" y="928"/>
                    <a:pt x="1093" y="730"/>
                    <a:pt x="1080" y="443"/>
                  </a:cubicBezTo>
                  <a:cubicBezTo>
                    <a:pt x="1070" y="195"/>
                    <a:pt x="865" y="1"/>
                    <a:pt x="6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10"/>
            <p:cNvSpPr/>
            <p:nvPr/>
          </p:nvSpPr>
          <p:spPr>
            <a:xfrm>
              <a:off x="1837800" y="615250"/>
              <a:ext cx="7125" cy="6000"/>
            </a:xfrm>
            <a:custGeom>
              <a:rect b="b" l="l" r="r" t="t"/>
              <a:pathLst>
                <a:path extrusionOk="0" h="240" w="285">
                  <a:moveTo>
                    <a:pt x="161" y="0"/>
                  </a:moveTo>
                  <a:cubicBezTo>
                    <a:pt x="159" y="0"/>
                    <a:pt x="157" y="0"/>
                    <a:pt x="155" y="1"/>
                  </a:cubicBezTo>
                  <a:cubicBezTo>
                    <a:pt x="49" y="5"/>
                    <a:pt x="1" y="136"/>
                    <a:pt x="80" y="208"/>
                  </a:cubicBezTo>
                  <a:cubicBezTo>
                    <a:pt x="104" y="230"/>
                    <a:pt x="133" y="240"/>
                    <a:pt x="161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0"/>
                    <a:pt x="225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10"/>
            <p:cNvSpPr/>
            <p:nvPr/>
          </p:nvSpPr>
          <p:spPr>
            <a:xfrm>
              <a:off x="1912925" y="718250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61" y="0"/>
                  </a:moveTo>
                  <a:cubicBezTo>
                    <a:pt x="159" y="0"/>
                    <a:pt x="157" y="0"/>
                    <a:pt x="155" y="0"/>
                  </a:cubicBezTo>
                  <a:cubicBezTo>
                    <a:pt x="48" y="5"/>
                    <a:pt x="0" y="137"/>
                    <a:pt x="80" y="209"/>
                  </a:cubicBezTo>
                  <a:cubicBezTo>
                    <a:pt x="104" y="231"/>
                    <a:pt x="132" y="241"/>
                    <a:pt x="159" y="241"/>
                  </a:cubicBezTo>
                  <a:cubicBezTo>
                    <a:pt x="222" y="241"/>
                    <a:pt x="283" y="189"/>
                    <a:pt x="280" y="115"/>
                  </a:cubicBezTo>
                  <a:cubicBezTo>
                    <a:pt x="277" y="50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10"/>
            <p:cNvSpPr/>
            <p:nvPr/>
          </p:nvSpPr>
          <p:spPr>
            <a:xfrm>
              <a:off x="2179475" y="580300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61" y="1"/>
                  </a:moveTo>
                  <a:cubicBezTo>
                    <a:pt x="159" y="1"/>
                    <a:pt x="157" y="1"/>
                    <a:pt x="156" y="1"/>
                  </a:cubicBezTo>
                  <a:cubicBezTo>
                    <a:pt x="49" y="5"/>
                    <a:pt x="1" y="136"/>
                    <a:pt x="79" y="208"/>
                  </a:cubicBezTo>
                  <a:cubicBezTo>
                    <a:pt x="103" y="230"/>
                    <a:pt x="132" y="240"/>
                    <a:pt x="160" y="240"/>
                  </a:cubicBezTo>
                  <a:cubicBezTo>
                    <a:pt x="224" y="240"/>
                    <a:pt x="284" y="189"/>
                    <a:pt x="280" y="115"/>
                  </a:cubicBezTo>
                  <a:cubicBezTo>
                    <a:pt x="277" y="51"/>
                    <a:pt x="223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10"/>
            <p:cNvSpPr/>
            <p:nvPr/>
          </p:nvSpPr>
          <p:spPr>
            <a:xfrm>
              <a:off x="1481775" y="6298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59" y="1"/>
                  </a:moveTo>
                  <a:cubicBezTo>
                    <a:pt x="157" y="1"/>
                    <a:pt x="155" y="1"/>
                    <a:pt x="154" y="1"/>
                  </a:cubicBezTo>
                  <a:cubicBezTo>
                    <a:pt x="47" y="5"/>
                    <a:pt x="0" y="137"/>
                    <a:pt x="78" y="208"/>
                  </a:cubicBezTo>
                  <a:cubicBezTo>
                    <a:pt x="102" y="230"/>
                    <a:pt x="131" y="240"/>
                    <a:pt x="159" y="240"/>
                  </a:cubicBezTo>
                  <a:cubicBezTo>
                    <a:pt x="222" y="240"/>
                    <a:pt x="283" y="189"/>
                    <a:pt x="278" y="115"/>
                  </a:cubicBezTo>
                  <a:cubicBezTo>
                    <a:pt x="275" y="51"/>
                    <a:pt x="223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10"/>
            <p:cNvSpPr/>
            <p:nvPr/>
          </p:nvSpPr>
          <p:spPr>
            <a:xfrm>
              <a:off x="1359500" y="876050"/>
              <a:ext cx="31650" cy="26975"/>
            </a:xfrm>
            <a:custGeom>
              <a:rect b="b" l="l" r="r" t="t"/>
              <a:pathLst>
                <a:path extrusionOk="0" h="1079" w="1266">
                  <a:moveTo>
                    <a:pt x="718" y="1"/>
                  </a:moveTo>
                  <a:cubicBezTo>
                    <a:pt x="710" y="1"/>
                    <a:pt x="702" y="1"/>
                    <a:pt x="693" y="1"/>
                  </a:cubicBezTo>
                  <a:cubicBezTo>
                    <a:pt x="214" y="24"/>
                    <a:pt x="0" y="614"/>
                    <a:pt x="355" y="938"/>
                  </a:cubicBezTo>
                  <a:cubicBezTo>
                    <a:pt x="456" y="1030"/>
                    <a:pt x="586" y="1078"/>
                    <a:pt x="718" y="1078"/>
                  </a:cubicBezTo>
                  <a:cubicBezTo>
                    <a:pt x="796" y="1078"/>
                    <a:pt x="874" y="1062"/>
                    <a:pt x="947" y="1028"/>
                  </a:cubicBezTo>
                  <a:cubicBezTo>
                    <a:pt x="1144" y="935"/>
                    <a:pt x="1266" y="733"/>
                    <a:pt x="1257" y="515"/>
                  </a:cubicBezTo>
                  <a:cubicBezTo>
                    <a:pt x="1244" y="226"/>
                    <a:pt x="1005" y="1"/>
                    <a:pt x="7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10"/>
            <p:cNvSpPr/>
            <p:nvPr/>
          </p:nvSpPr>
          <p:spPr>
            <a:xfrm>
              <a:off x="815500" y="1408125"/>
              <a:ext cx="47300" cy="45125"/>
            </a:xfrm>
            <a:custGeom>
              <a:rect b="b" l="l" r="r" t="t"/>
              <a:pathLst>
                <a:path extrusionOk="0" h="1805" w="1892">
                  <a:moveTo>
                    <a:pt x="974" y="0"/>
                  </a:moveTo>
                  <a:cubicBezTo>
                    <a:pt x="754" y="0"/>
                    <a:pt x="537" y="81"/>
                    <a:pt x="368" y="234"/>
                  </a:cubicBezTo>
                  <a:cubicBezTo>
                    <a:pt x="97" y="478"/>
                    <a:pt x="1" y="863"/>
                    <a:pt x="123" y="1205"/>
                  </a:cubicBezTo>
                  <a:cubicBezTo>
                    <a:pt x="255" y="1574"/>
                    <a:pt x="603" y="1805"/>
                    <a:pt x="973" y="1805"/>
                  </a:cubicBezTo>
                  <a:cubicBezTo>
                    <a:pt x="1074" y="1805"/>
                    <a:pt x="1176" y="1788"/>
                    <a:pt x="1275" y="1752"/>
                  </a:cubicBezTo>
                  <a:cubicBezTo>
                    <a:pt x="1620" y="1629"/>
                    <a:pt x="1856" y="1312"/>
                    <a:pt x="1874" y="947"/>
                  </a:cubicBezTo>
                  <a:cubicBezTo>
                    <a:pt x="1892" y="583"/>
                    <a:pt x="1689" y="243"/>
                    <a:pt x="1358" y="87"/>
                  </a:cubicBezTo>
                  <a:cubicBezTo>
                    <a:pt x="1235" y="29"/>
                    <a:pt x="1104" y="0"/>
                    <a:pt x="97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10"/>
            <p:cNvSpPr/>
            <p:nvPr/>
          </p:nvSpPr>
          <p:spPr>
            <a:xfrm>
              <a:off x="873500" y="1234100"/>
              <a:ext cx="27375" cy="24850"/>
            </a:xfrm>
            <a:custGeom>
              <a:rect b="b" l="l" r="r" t="t"/>
              <a:pathLst>
                <a:path extrusionOk="0" h="994" w="1095">
                  <a:moveTo>
                    <a:pt x="587" y="0"/>
                  </a:moveTo>
                  <a:cubicBezTo>
                    <a:pt x="268" y="0"/>
                    <a:pt x="1" y="323"/>
                    <a:pt x="122" y="665"/>
                  </a:cubicBezTo>
                  <a:cubicBezTo>
                    <a:pt x="194" y="867"/>
                    <a:pt x="385" y="994"/>
                    <a:pt x="590" y="994"/>
                  </a:cubicBezTo>
                  <a:cubicBezTo>
                    <a:pt x="645" y="994"/>
                    <a:pt x="701" y="985"/>
                    <a:pt x="756" y="965"/>
                  </a:cubicBezTo>
                  <a:cubicBezTo>
                    <a:pt x="944" y="897"/>
                    <a:pt x="1075" y="723"/>
                    <a:pt x="1084" y="522"/>
                  </a:cubicBezTo>
                  <a:cubicBezTo>
                    <a:pt x="1094" y="322"/>
                    <a:pt x="983" y="135"/>
                    <a:pt x="801" y="50"/>
                  </a:cubicBezTo>
                  <a:cubicBezTo>
                    <a:pt x="730" y="16"/>
                    <a:pt x="657" y="0"/>
                    <a:pt x="58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10"/>
            <p:cNvSpPr/>
            <p:nvPr/>
          </p:nvSpPr>
          <p:spPr>
            <a:xfrm>
              <a:off x="992450" y="82222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713" y="1"/>
                  </a:moveTo>
                  <a:cubicBezTo>
                    <a:pt x="552" y="1"/>
                    <a:pt x="394" y="60"/>
                    <a:pt x="270" y="172"/>
                  </a:cubicBezTo>
                  <a:cubicBezTo>
                    <a:pt x="71" y="351"/>
                    <a:pt x="1" y="632"/>
                    <a:pt x="91" y="884"/>
                  </a:cubicBezTo>
                  <a:cubicBezTo>
                    <a:pt x="186" y="1154"/>
                    <a:pt x="441" y="1323"/>
                    <a:pt x="712" y="1323"/>
                  </a:cubicBezTo>
                  <a:cubicBezTo>
                    <a:pt x="786" y="1323"/>
                    <a:pt x="862" y="1310"/>
                    <a:pt x="936" y="1284"/>
                  </a:cubicBezTo>
                  <a:cubicBezTo>
                    <a:pt x="1188" y="1194"/>
                    <a:pt x="1359" y="961"/>
                    <a:pt x="1373" y="695"/>
                  </a:cubicBezTo>
                  <a:cubicBezTo>
                    <a:pt x="1386" y="427"/>
                    <a:pt x="1238" y="179"/>
                    <a:pt x="996" y="65"/>
                  </a:cubicBezTo>
                  <a:cubicBezTo>
                    <a:pt x="905" y="22"/>
                    <a:pt x="809" y="1"/>
                    <a:pt x="7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10"/>
            <p:cNvSpPr/>
            <p:nvPr/>
          </p:nvSpPr>
          <p:spPr>
            <a:xfrm>
              <a:off x="1431825" y="957225"/>
              <a:ext cx="20050" cy="16600"/>
            </a:xfrm>
            <a:custGeom>
              <a:rect b="b" l="l" r="r" t="t"/>
              <a:pathLst>
                <a:path extrusionOk="0" h="664" w="802">
                  <a:moveTo>
                    <a:pt x="393" y="1"/>
                  </a:moveTo>
                  <a:cubicBezTo>
                    <a:pt x="179" y="1"/>
                    <a:pt x="1" y="216"/>
                    <a:pt x="82" y="444"/>
                  </a:cubicBezTo>
                  <a:cubicBezTo>
                    <a:pt x="130" y="579"/>
                    <a:pt x="258" y="663"/>
                    <a:pt x="393" y="663"/>
                  </a:cubicBezTo>
                  <a:cubicBezTo>
                    <a:pt x="430" y="663"/>
                    <a:pt x="468" y="657"/>
                    <a:pt x="504" y="644"/>
                  </a:cubicBezTo>
                  <a:cubicBezTo>
                    <a:pt x="782" y="545"/>
                    <a:pt x="802" y="160"/>
                    <a:pt x="536" y="34"/>
                  </a:cubicBezTo>
                  <a:cubicBezTo>
                    <a:pt x="488" y="11"/>
                    <a:pt x="440" y="1"/>
                    <a:pt x="3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10"/>
            <p:cNvSpPr/>
            <p:nvPr/>
          </p:nvSpPr>
          <p:spPr>
            <a:xfrm>
              <a:off x="1272800" y="1249025"/>
              <a:ext cx="37350" cy="35625"/>
            </a:xfrm>
            <a:custGeom>
              <a:rect b="b" l="l" r="r" t="t"/>
              <a:pathLst>
                <a:path extrusionOk="0" h="1425" w="1494">
                  <a:moveTo>
                    <a:pt x="769" y="1"/>
                  </a:moveTo>
                  <a:cubicBezTo>
                    <a:pt x="596" y="1"/>
                    <a:pt x="425" y="64"/>
                    <a:pt x="291" y="185"/>
                  </a:cubicBezTo>
                  <a:cubicBezTo>
                    <a:pt x="78" y="377"/>
                    <a:pt x="1" y="681"/>
                    <a:pt x="99" y="951"/>
                  </a:cubicBezTo>
                  <a:cubicBezTo>
                    <a:pt x="203" y="1242"/>
                    <a:pt x="476" y="1424"/>
                    <a:pt x="769" y="1424"/>
                  </a:cubicBezTo>
                  <a:cubicBezTo>
                    <a:pt x="848" y="1424"/>
                    <a:pt x="929" y="1411"/>
                    <a:pt x="1008" y="1383"/>
                  </a:cubicBezTo>
                  <a:cubicBezTo>
                    <a:pt x="1278" y="1285"/>
                    <a:pt x="1465" y="1035"/>
                    <a:pt x="1478" y="747"/>
                  </a:cubicBezTo>
                  <a:cubicBezTo>
                    <a:pt x="1493" y="460"/>
                    <a:pt x="1333" y="192"/>
                    <a:pt x="1073" y="69"/>
                  </a:cubicBezTo>
                  <a:cubicBezTo>
                    <a:pt x="976" y="23"/>
                    <a:pt x="872" y="1"/>
                    <a:pt x="7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10"/>
            <p:cNvSpPr/>
            <p:nvPr/>
          </p:nvSpPr>
          <p:spPr>
            <a:xfrm>
              <a:off x="1147125" y="136530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83" y="0"/>
                  </a:moveTo>
                  <a:cubicBezTo>
                    <a:pt x="84" y="0"/>
                    <a:pt x="1" y="99"/>
                    <a:pt x="38" y="205"/>
                  </a:cubicBezTo>
                  <a:cubicBezTo>
                    <a:pt x="60" y="269"/>
                    <a:pt x="120" y="309"/>
                    <a:pt x="183" y="309"/>
                  </a:cubicBezTo>
                  <a:cubicBezTo>
                    <a:pt x="200" y="309"/>
                    <a:pt x="218" y="306"/>
                    <a:pt x="235" y="300"/>
                  </a:cubicBezTo>
                  <a:cubicBezTo>
                    <a:pt x="364" y="253"/>
                    <a:pt x="373" y="74"/>
                    <a:pt x="250" y="16"/>
                  </a:cubicBezTo>
                  <a:cubicBezTo>
                    <a:pt x="227" y="5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10"/>
            <p:cNvSpPr/>
            <p:nvPr/>
          </p:nvSpPr>
          <p:spPr>
            <a:xfrm>
              <a:off x="868950" y="10764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2" y="0"/>
                  </a:moveTo>
                  <a:cubicBezTo>
                    <a:pt x="65" y="0"/>
                    <a:pt x="1" y="79"/>
                    <a:pt x="30" y="161"/>
                  </a:cubicBezTo>
                  <a:cubicBezTo>
                    <a:pt x="48" y="210"/>
                    <a:pt x="94" y="240"/>
                    <a:pt x="143" y="240"/>
                  </a:cubicBezTo>
                  <a:cubicBezTo>
                    <a:pt x="157" y="240"/>
                    <a:pt x="170" y="238"/>
                    <a:pt x="184" y="233"/>
                  </a:cubicBezTo>
                  <a:cubicBezTo>
                    <a:pt x="284" y="197"/>
                    <a:pt x="292" y="58"/>
                    <a:pt x="194" y="12"/>
                  </a:cubicBezTo>
                  <a:cubicBezTo>
                    <a:pt x="177" y="4"/>
                    <a:pt x="159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10"/>
            <p:cNvSpPr/>
            <p:nvPr/>
          </p:nvSpPr>
          <p:spPr>
            <a:xfrm>
              <a:off x="1205075" y="958000"/>
              <a:ext cx="7250" cy="6000"/>
            </a:xfrm>
            <a:custGeom>
              <a:rect b="b" l="l" r="r" t="t"/>
              <a:pathLst>
                <a:path extrusionOk="0" h="240" w="290">
                  <a:moveTo>
                    <a:pt x="143" y="0"/>
                  </a:moveTo>
                  <a:cubicBezTo>
                    <a:pt x="65" y="0"/>
                    <a:pt x="0" y="78"/>
                    <a:pt x="30" y="161"/>
                  </a:cubicBezTo>
                  <a:cubicBezTo>
                    <a:pt x="48" y="209"/>
                    <a:pt x="93" y="240"/>
                    <a:pt x="143" y="240"/>
                  </a:cubicBezTo>
                  <a:cubicBezTo>
                    <a:pt x="156" y="240"/>
                    <a:pt x="170" y="238"/>
                    <a:pt x="183" y="233"/>
                  </a:cubicBezTo>
                  <a:cubicBezTo>
                    <a:pt x="284" y="197"/>
                    <a:pt x="290" y="57"/>
                    <a:pt x="194" y="12"/>
                  </a:cubicBezTo>
                  <a:cubicBezTo>
                    <a:pt x="177" y="4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10"/>
            <p:cNvSpPr/>
            <p:nvPr/>
          </p:nvSpPr>
          <p:spPr>
            <a:xfrm>
              <a:off x="1220850" y="670300"/>
              <a:ext cx="29750" cy="27000"/>
            </a:xfrm>
            <a:custGeom>
              <a:rect b="b" l="l" r="r" t="t"/>
              <a:pathLst>
                <a:path extrusionOk="0" h="1080" w="1190">
                  <a:moveTo>
                    <a:pt x="638" y="1"/>
                  </a:moveTo>
                  <a:cubicBezTo>
                    <a:pt x="290" y="1"/>
                    <a:pt x="0" y="351"/>
                    <a:pt x="132" y="722"/>
                  </a:cubicBezTo>
                  <a:cubicBezTo>
                    <a:pt x="212" y="943"/>
                    <a:pt x="419" y="1080"/>
                    <a:pt x="640" y="1080"/>
                  </a:cubicBezTo>
                  <a:cubicBezTo>
                    <a:pt x="700" y="1080"/>
                    <a:pt x="762" y="1070"/>
                    <a:pt x="822" y="1048"/>
                  </a:cubicBezTo>
                  <a:cubicBezTo>
                    <a:pt x="1028" y="974"/>
                    <a:pt x="1168" y="785"/>
                    <a:pt x="1179" y="567"/>
                  </a:cubicBezTo>
                  <a:cubicBezTo>
                    <a:pt x="1189" y="351"/>
                    <a:pt x="1069" y="148"/>
                    <a:pt x="870" y="55"/>
                  </a:cubicBezTo>
                  <a:cubicBezTo>
                    <a:pt x="793" y="18"/>
                    <a:pt x="714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10"/>
            <p:cNvSpPr/>
            <p:nvPr/>
          </p:nvSpPr>
          <p:spPr>
            <a:xfrm>
              <a:off x="1068425" y="1077350"/>
              <a:ext cx="16650" cy="14125"/>
            </a:xfrm>
            <a:custGeom>
              <a:rect b="b" l="l" r="r" t="t"/>
              <a:pathLst>
                <a:path extrusionOk="0" h="565" w="666">
                  <a:moveTo>
                    <a:pt x="376" y="1"/>
                  </a:moveTo>
                  <a:cubicBezTo>
                    <a:pt x="372" y="1"/>
                    <a:pt x="368" y="1"/>
                    <a:pt x="365" y="1"/>
                  </a:cubicBezTo>
                  <a:cubicBezTo>
                    <a:pt x="114" y="11"/>
                    <a:pt x="1" y="321"/>
                    <a:pt x="186" y="491"/>
                  </a:cubicBezTo>
                  <a:cubicBezTo>
                    <a:pt x="242" y="542"/>
                    <a:pt x="309" y="565"/>
                    <a:pt x="374" y="565"/>
                  </a:cubicBezTo>
                  <a:cubicBezTo>
                    <a:pt x="524" y="565"/>
                    <a:pt x="666" y="445"/>
                    <a:pt x="658" y="270"/>
                  </a:cubicBezTo>
                  <a:cubicBezTo>
                    <a:pt x="650" y="119"/>
                    <a:pt x="526" y="1"/>
                    <a:pt x="37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10"/>
            <p:cNvSpPr/>
            <p:nvPr/>
          </p:nvSpPr>
          <p:spPr>
            <a:xfrm>
              <a:off x="1365050" y="1063700"/>
              <a:ext cx="29525" cy="28150"/>
            </a:xfrm>
            <a:custGeom>
              <a:rect b="b" l="l" r="r" t="t"/>
              <a:pathLst>
                <a:path extrusionOk="0" h="1126" w="1181">
                  <a:moveTo>
                    <a:pt x="610" y="1"/>
                  </a:moveTo>
                  <a:cubicBezTo>
                    <a:pt x="601" y="1"/>
                    <a:pt x="592" y="1"/>
                    <a:pt x="583" y="1"/>
                  </a:cubicBezTo>
                  <a:cubicBezTo>
                    <a:pt x="356" y="12"/>
                    <a:pt x="157" y="158"/>
                    <a:pt x="79" y="371"/>
                  </a:cubicBezTo>
                  <a:cubicBezTo>
                    <a:pt x="1" y="585"/>
                    <a:pt x="61" y="825"/>
                    <a:pt x="228" y="978"/>
                  </a:cubicBezTo>
                  <a:cubicBezTo>
                    <a:pt x="334" y="1075"/>
                    <a:pt x="471" y="1126"/>
                    <a:pt x="609" y="1126"/>
                  </a:cubicBezTo>
                  <a:cubicBezTo>
                    <a:pt x="690" y="1126"/>
                    <a:pt x="771" y="1109"/>
                    <a:pt x="847" y="1073"/>
                  </a:cubicBezTo>
                  <a:cubicBezTo>
                    <a:pt x="1053" y="977"/>
                    <a:pt x="1181" y="765"/>
                    <a:pt x="1170" y="538"/>
                  </a:cubicBezTo>
                  <a:cubicBezTo>
                    <a:pt x="1157" y="236"/>
                    <a:pt x="909" y="1"/>
                    <a:pt x="6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10"/>
            <p:cNvSpPr/>
            <p:nvPr/>
          </p:nvSpPr>
          <p:spPr>
            <a:xfrm>
              <a:off x="1650400" y="12266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60" y="1"/>
                  </a:moveTo>
                  <a:cubicBezTo>
                    <a:pt x="749" y="1"/>
                    <a:pt x="738" y="1"/>
                    <a:pt x="727" y="2"/>
                  </a:cubicBezTo>
                  <a:cubicBezTo>
                    <a:pt x="443" y="14"/>
                    <a:pt x="195" y="197"/>
                    <a:pt x="97" y="465"/>
                  </a:cubicBezTo>
                  <a:cubicBezTo>
                    <a:pt x="1" y="732"/>
                    <a:pt x="75" y="1031"/>
                    <a:pt x="285" y="1224"/>
                  </a:cubicBezTo>
                  <a:cubicBezTo>
                    <a:pt x="417" y="1344"/>
                    <a:pt x="587" y="1407"/>
                    <a:pt x="759" y="1407"/>
                  </a:cubicBezTo>
                  <a:cubicBezTo>
                    <a:pt x="860" y="1407"/>
                    <a:pt x="962" y="1385"/>
                    <a:pt x="1058" y="1341"/>
                  </a:cubicBezTo>
                  <a:cubicBezTo>
                    <a:pt x="1315" y="1221"/>
                    <a:pt x="1474" y="956"/>
                    <a:pt x="1462" y="672"/>
                  </a:cubicBezTo>
                  <a:cubicBezTo>
                    <a:pt x="1444" y="295"/>
                    <a:pt x="1133" y="1"/>
                    <a:pt x="76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10"/>
            <p:cNvSpPr/>
            <p:nvPr/>
          </p:nvSpPr>
          <p:spPr>
            <a:xfrm>
              <a:off x="840000" y="2216025"/>
              <a:ext cx="24900" cy="21125"/>
            </a:xfrm>
            <a:custGeom>
              <a:rect b="b" l="l" r="r" t="t"/>
              <a:pathLst>
                <a:path extrusionOk="0" h="845" w="996">
                  <a:moveTo>
                    <a:pt x="563" y="0"/>
                  </a:moveTo>
                  <a:cubicBezTo>
                    <a:pt x="556" y="0"/>
                    <a:pt x="550" y="0"/>
                    <a:pt x="543" y="1"/>
                  </a:cubicBezTo>
                  <a:cubicBezTo>
                    <a:pt x="168" y="17"/>
                    <a:pt x="1" y="480"/>
                    <a:pt x="277" y="733"/>
                  </a:cubicBezTo>
                  <a:cubicBezTo>
                    <a:pt x="362" y="810"/>
                    <a:pt x="462" y="844"/>
                    <a:pt x="560" y="844"/>
                  </a:cubicBezTo>
                  <a:cubicBezTo>
                    <a:pt x="783" y="844"/>
                    <a:pt x="995" y="664"/>
                    <a:pt x="984" y="404"/>
                  </a:cubicBezTo>
                  <a:cubicBezTo>
                    <a:pt x="974" y="177"/>
                    <a:pt x="787" y="0"/>
                    <a:pt x="5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10"/>
            <p:cNvSpPr/>
            <p:nvPr/>
          </p:nvSpPr>
          <p:spPr>
            <a:xfrm>
              <a:off x="293300" y="1521975"/>
              <a:ext cx="59000" cy="56250"/>
            </a:xfrm>
            <a:custGeom>
              <a:rect b="b" l="l" r="r" t="t"/>
              <a:pathLst>
                <a:path extrusionOk="0" h="2250" w="2360">
                  <a:moveTo>
                    <a:pt x="1215" y="0"/>
                  </a:moveTo>
                  <a:cubicBezTo>
                    <a:pt x="1198" y="0"/>
                    <a:pt x="1180" y="1"/>
                    <a:pt x="1163" y="2"/>
                  </a:cubicBezTo>
                  <a:cubicBezTo>
                    <a:pt x="709" y="21"/>
                    <a:pt x="311" y="314"/>
                    <a:pt x="156" y="741"/>
                  </a:cubicBezTo>
                  <a:cubicBezTo>
                    <a:pt x="1" y="1169"/>
                    <a:pt x="120" y="1649"/>
                    <a:pt x="455" y="1955"/>
                  </a:cubicBezTo>
                  <a:cubicBezTo>
                    <a:pt x="667" y="2149"/>
                    <a:pt x="939" y="2250"/>
                    <a:pt x="1214" y="2250"/>
                  </a:cubicBezTo>
                  <a:cubicBezTo>
                    <a:pt x="1376" y="2250"/>
                    <a:pt x="1539" y="2215"/>
                    <a:pt x="1692" y="2143"/>
                  </a:cubicBezTo>
                  <a:cubicBezTo>
                    <a:pt x="2104" y="1951"/>
                    <a:pt x="2359" y="1529"/>
                    <a:pt x="2338" y="1075"/>
                  </a:cubicBezTo>
                  <a:cubicBezTo>
                    <a:pt x="2310" y="472"/>
                    <a:pt x="1813" y="0"/>
                    <a:pt x="12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10"/>
            <p:cNvSpPr/>
            <p:nvPr/>
          </p:nvSpPr>
          <p:spPr>
            <a:xfrm>
              <a:off x="6111825" y="1015025"/>
              <a:ext cx="76125" cy="72000"/>
            </a:xfrm>
            <a:custGeom>
              <a:rect b="b" l="l" r="r" t="t"/>
              <a:pathLst>
                <a:path extrusionOk="0" h="2880" w="3045">
                  <a:moveTo>
                    <a:pt x="1455" y="0"/>
                  </a:moveTo>
                  <a:cubicBezTo>
                    <a:pt x="1258" y="0"/>
                    <a:pt x="1059" y="41"/>
                    <a:pt x="872" y="124"/>
                  </a:cubicBezTo>
                  <a:cubicBezTo>
                    <a:pt x="339" y="358"/>
                    <a:pt x="1" y="892"/>
                    <a:pt x="14" y="1473"/>
                  </a:cubicBezTo>
                  <a:cubicBezTo>
                    <a:pt x="28" y="2057"/>
                    <a:pt x="391" y="2574"/>
                    <a:pt x="934" y="2783"/>
                  </a:cubicBezTo>
                  <a:cubicBezTo>
                    <a:pt x="1103" y="2848"/>
                    <a:pt x="1279" y="2880"/>
                    <a:pt x="1454" y="2880"/>
                  </a:cubicBezTo>
                  <a:cubicBezTo>
                    <a:pt x="1841" y="2880"/>
                    <a:pt x="2219" y="2725"/>
                    <a:pt x="2496" y="2434"/>
                  </a:cubicBezTo>
                  <a:cubicBezTo>
                    <a:pt x="3044" y="1858"/>
                    <a:pt x="3023" y="947"/>
                    <a:pt x="2448" y="399"/>
                  </a:cubicBezTo>
                  <a:cubicBezTo>
                    <a:pt x="2175" y="138"/>
                    <a:pt x="1817" y="0"/>
                    <a:pt x="1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10"/>
            <p:cNvSpPr/>
            <p:nvPr/>
          </p:nvSpPr>
          <p:spPr>
            <a:xfrm>
              <a:off x="6414550" y="1115050"/>
              <a:ext cx="43950" cy="41575"/>
            </a:xfrm>
            <a:custGeom>
              <a:rect b="b" l="l" r="r" t="t"/>
              <a:pathLst>
                <a:path extrusionOk="0" h="1663" w="1758">
                  <a:moveTo>
                    <a:pt x="838" y="1"/>
                  </a:moveTo>
                  <a:cubicBezTo>
                    <a:pt x="725" y="1"/>
                    <a:pt x="611" y="24"/>
                    <a:pt x="504" y="71"/>
                  </a:cubicBezTo>
                  <a:cubicBezTo>
                    <a:pt x="196" y="208"/>
                    <a:pt x="0" y="515"/>
                    <a:pt x="9" y="851"/>
                  </a:cubicBezTo>
                  <a:cubicBezTo>
                    <a:pt x="17" y="1186"/>
                    <a:pt x="226" y="1486"/>
                    <a:pt x="540" y="1606"/>
                  </a:cubicBezTo>
                  <a:cubicBezTo>
                    <a:pt x="637" y="1644"/>
                    <a:pt x="739" y="1662"/>
                    <a:pt x="840" y="1662"/>
                  </a:cubicBezTo>
                  <a:cubicBezTo>
                    <a:pt x="1062" y="1662"/>
                    <a:pt x="1281" y="1572"/>
                    <a:pt x="1440" y="1406"/>
                  </a:cubicBezTo>
                  <a:cubicBezTo>
                    <a:pt x="1757" y="1074"/>
                    <a:pt x="1745" y="548"/>
                    <a:pt x="1413" y="230"/>
                  </a:cubicBezTo>
                  <a:cubicBezTo>
                    <a:pt x="1255" y="80"/>
                    <a:pt x="1048" y="1"/>
                    <a:pt x="8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10"/>
            <p:cNvSpPr/>
            <p:nvPr/>
          </p:nvSpPr>
          <p:spPr>
            <a:xfrm>
              <a:off x="6252350" y="116075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8" y="0"/>
                  </a:moveTo>
                  <a:cubicBezTo>
                    <a:pt x="229" y="0"/>
                    <a:pt x="1" y="189"/>
                    <a:pt x="7" y="468"/>
                  </a:cubicBezTo>
                  <a:cubicBezTo>
                    <a:pt x="14" y="739"/>
                    <a:pt x="237" y="915"/>
                    <a:pt x="468" y="915"/>
                  </a:cubicBezTo>
                  <a:cubicBezTo>
                    <a:pt x="583" y="915"/>
                    <a:pt x="701" y="871"/>
                    <a:pt x="795" y="773"/>
                  </a:cubicBezTo>
                  <a:cubicBezTo>
                    <a:pt x="969" y="591"/>
                    <a:pt x="961" y="301"/>
                    <a:pt x="780" y="126"/>
                  </a:cubicBezTo>
                  <a:cubicBezTo>
                    <a:pt x="687" y="39"/>
                    <a:pt x="576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10"/>
            <p:cNvSpPr/>
            <p:nvPr/>
          </p:nvSpPr>
          <p:spPr>
            <a:xfrm>
              <a:off x="6372525" y="12333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7" y="1"/>
                  </a:moveTo>
                  <a:cubicBezTo>
                    <a:pt x="228" y="1"/>
                    <a:pt x="1" y="190"/>
                    <a:pt x="7" y="470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1" y="872"/>
                    <a:pt x="794" y="773"/>
                  </a:cubicBezTo>
                  <a:cubicBezTo>
                    <a:pt x="969" y="591"/>
                    <a:pt x="961" y="303"/>
                    <a:pt x="779" y="128"/>
                  </a:cubicBezTo>
                  <a:cubicBezTo>
                    <a:pt x="687" y="40"/>
                    <a:pt x="576" y="1"/>
                    <a:pt x="4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10"/>
            <p:cNvSpPr/>
            <p:nvPr/>
          </p:nvSpPr>
          <p:spPr>
            <a:xfrm>
              <a:off x="6381250" y="909400"/>
              <a:ext cx="64400" cy="60925"/>
            </a:xfrm>
            <a:custGeom>
              <a:rect b="b" l="l" r="r" t="t"/>
              <a:pathLst>
                <a:path extrusionOk="0" h="2437" w="2576">
                  <a:moveTo>
                    <a:pt x="1229" y="1"/>
                  </a:moveTo>
                  <a:cubicBezTo>
                    <a:pt x="1063" y="1"/>
                    <a:pt x="895" y="34"/>
                    <a:pt x="737" y="104"/>
                  </a:cubicBezTo>
                  <a:cubicBezTo>
                    <a:pt x="286" y="304"/>
                    <a:pt x="0" y="755"/>
                    <a:pt x="11" y="1248"/>
                  </a:cubicBezTo>
                  <a:cubicBezTo>
                    <a:pt x="23" y="1739"/>
                    <a:pt x="330" y="2177"/>
                    <a:pt x="790" y="2354"/>
                  </a:cubicBezTo>
                  <a:cubicBezTo>
                    <a:pt x="933" y="2410"/>
                    <a:pt x="1082" y="2437"/>
                    <a:pt x="1229" y="2437"/>
                  </a:cubicBezTo>
                  <a:cubicBezTo>
                    <a:pt x="1556" y="2437"/>
                    <a:pt x="1876" y="2305"/>
                    <a:pt x="2111" y="2060"/>
                  </a:cubicBezTo>
                  <a:cubicBezTo>
                    <a:pt x="2575" y="1573"/>
                    <a:pt x="2557" y="801"/>
                    <a:pt x="2070" y="337"/>
                  </a:cubicBezTo>
                  <a:cubicBezTo>
                    <a:pt x="1839" y="117"/>
                    <a:pt x="1536" y="1"/>
                    <a:pt x="12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10"/>
            <p:cNvSpPr/>
            <p:nvPr/>
          </p:nvSpPr>
          <p:spPr>
            <a:xfrm>
              <a:off x="5862475" y="12252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5" y="0"/>
                  </a:moveTo>
                  <a:cubicBezTo>
                    <a:pt x="532" y="0"/>
                    <a:pt x="448" y="17"/>
                    <a:pt x="369" y="52"/>
                  </a:cubicBezTo>
                  <a:cubicBezTo>
                    <a:pt x="143" y="151"/>
                    <a:pt x="0" y="377"/>
                    <a:pt x="6" y="623"/>
                  </a:cubicBezTo>
                  <a:cubicBezTo>
                    <a:pt x="12" y="870"/>
                    <a:pt x="166" y="1088"/>
                    <a:pt x="396" y="1176"/>
                  </a:cubicBezTo>
                  <a:cubicBezTo>
                    <a:pt x="467" y="1205"/>
                    <a:pt x="542" y="1218"/>
                    <a:pt x="616" y="1218"/>
                  </a:cubicBezTo>
                  <a:cubicBezTo>
                    <a:pt x="779" y="1218"/>
                    <a:pt x="939" y="1152"/>
                    <a:pt x="1055" y="1029"/>
                  </a:cubicBezTo>
                  <a:cubicBezTo>
                    <a:pt x="1288" y="786"/>
                    <a:pt x="1279" y="401"/>
                    <a:pt x="1036" y="168"/>
                  </a:cubicBezTo>
                  <a:cubicBezTo>
                    <a:pt x="920" y="58"/>
                    <a:pt x="769" y="0"/>
                    <a:pt x="6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10"/>
            <p:cNvSpPr/>
            <p:nvPr/>
          </p:nvSpPr>
          <p:spPr>
            <a:xfrm>
              <a:off x="6542750" y="153237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16" y="0"/>
                  </a:moveTo>
                  <a:cubicBezTo>
                    <a:pt x="533" y="0"/>
                    <a:pt x="449" y="18"/>
                    <a:pt x="370" y="53"/>
                  </a:cubicBezTo>
                  <a:cubicBezTo>
                    <a:pt x="145" y="152"/>
                    <a:pt x="0" y="378"/>
                    <a:pt x="7" y="624"/>
                  </a:cubicBezTo>
                  <a:cubicBezTo>
                    <a:pt x="13" y="871"/>
                    <a:pt x="166" y="1089"/>
                    <a:pt x="396" y="1177"/>
                  </a:cubicBezTo>
                  <a:cubicBezTo>
                    <a:pt x="468" y="1205"/>
                    <a:pt x="542" y="1218"/>
                    <a:pt x="616" y="1218"/>
                  </a:cubicBezTo>
                  <a:cubicBezTo>
                    <a:pt x="779" y="1218"/>
                    <a:pt x="939" y="1153"/>
                    <a:pt x="1057" y="1030"/>
                  </a:cubicBezTo>
                  <a:cubicBezTo>
                    <a:pt x="1289" y="786"/>
                    <a:pt x="1280" y="402"/>
                    <a:pt x="1036" y="169"/>
                  </a:cubicBezTo>
                  <a:cubicBezTo>
                    <a:pt x="921" y="59"/>
                    <a:pt x="770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10"/>
            <p:cNvSpPr/>
            <p:nvPr/>
          </p:nvSpPr>
          <p:spPr>
            <a:xfrm>
              <a:off x="6990500" y="1448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384" y="0"/>
                  </a:moveTo>
                  <a:cubicBezTo>
                    <a:pt x="1197" y="0"/>
                    <a:pt x="1008" y="39"/>
                    <a:pt x="830" y="117"/>
                  </a:cubicBezTo>
                  <a:cubicBezTo>
                    <a:pt x="322" y="341"/>
                    <a:pt x="1" y="849"/>
                    <a:pt x="14" y="1402"/>
                  </a:cubicBezTo>
                  <a:cubicBezTo>
                    <a:pt x="28" y="1957"/>
                    <a:pt x="372" y="2449"/>
                    <a:pt x="889" y="2648"/>
                  </a:cubicBezTo>
                  <a:cubicBezTo>
                    <a:pt x="1050" y="2711"/>
                    <a:pt x="1217" y="2741"/>
                    <a:pt x="1383" y="2741"/>
                  </a:cubicBezTo>
                  <a:cubicBezTo>
                    <a:pt x="1751" y="2741"/>
                    <a:pt x="2112" y="2593"/>
                    <a:pt x="2376" y="2316"/>
                  </a:cubicBezTo>
                  <a:cubicBezTo>
                    <a:pt x="2899" y="1769"/>
                    <a:pt x="2878" y="902"/>
                    <a:pt x="2331" y="379"/>
                  </a:cubicBezTo>
                  <a:cubicBezTo>
                    <a:pt x="2070" y="131"/>
                    <a:pt x="1729" y="0"/>
                    <a:pt x="13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10"/>
            <p:cNvSpPr/>
            <p:nvPr/>
          </p:nvSpPr>
          <p:spPr>
            <a:xfrm>
              <a:off x="5795925" y="82532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12" y="1"/>
                  </a:moveTo>
                  <a:cubicBezTo>
                    <a:pt x="153" y="1"/>
                    <a:pt x="1" y="127"/>
                    <a:pt x="5" y="314"/>
                  </a:cubicBezTo>
                  <a:cubicBezTo>
                    <a:pt x="10" y="494"/>
                    <a:pt x="159" y="611"/>
                    <a:pt x="313" y="611"/>
                  </a:cubicBezTo>
                  <a:cubicBezTo>
                    <a:pt x="390" y="611"/>
                    <a:pt x="468" y="582"/>
                    <a:pt x="531" y="517"/>
                  </a:cubicBezTo>
                  <a:cubicBezTo>
                    <a:pt x="647" y="395"/>
                    <a:pt x="642" y="201"/>
                    <a:pt x="521" y="85"/>
                  </a:cubicBezTo>
                  <a:cubicBezTo>
                    <a:pt x="459" y="27"/>
                    <a:pt x="3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10"/>
            <p:cNvSpPr/>
            <p:nvPr/>
          </p:nvSpPr>
          <p:spPr>
            <a:xfrm>
              <a:off x="5987600" y="1697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467" y="0"/>
                  </a:moveTo>
                  <a:cubicBezTo>
                    <a:pt x="228" y="0"/>
                    <a:pt x="1" y="189"/>
                    <a:pt x="8" y="469"/>
                  </a:cubicBezTo>
                  <a:cubicBezTo>
                    <a:pt x="14" y="740"/>
                    <a:pt x="237" y="916"/>
                    <a:pt x="468" y="916"/>
                  </a:cubicBezTo>
                  <a:cubicBezTo>
                    <a:pt x="584" y="916"/>
                    <a:pt x="702" y="872"/>
                    <a:pt x="796" y="774"/>
                  </a:cubicBezTo>
                  <a:cubicBezTo>
                    <a:pt x="968" y="590"/>
                    <a:pt x="962" y="302"/>
                    <a:pt x="779" y="127"/>
                  </a:cubicBezTo>
                  <a:cubicBezTo>
                    <a:pt x="687" y="39"/>
                    <a:pt x="576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10"/>
            <p:cNvSpPr/>
            <p:nvPr/>
          </p:nvSpPr>
          <p:spPr>
            <a:xfrm>
              <a:off x="5171375" y="1260275"/>
              <a:ext cx="32175" cy="30475"/>
            </a:xfrm>
            <a:custGeom>
              <a:rect b="b" l="l" r="r" t="t"/>
              <a:pathLst>
                <a:path extrusionOk="0" h="1219" w="1287">
                  <a:moveTo>
                    <a:pt x="614" y="1"/>
                  </a:moveTo>
                  <a:cubicBezTo>
                    <a:pt x="531" y="1"/>
                    <a:pt x="447" y="18"/>
                    <a:pt x="369" y="53"/>
                  </a:cubicBezTo>
                  <a:cubicBezTo>
                    <a:pt x="143" y="153"/>
                    <a:pt x="0" y="378"/>
                    <a:pt x="5" y="625"/>
                  </a:cubicBezTo>
                  <a:cubicBezTo>
                    <a:pt x="11" y="871"/>
                    <a:pt x="164" y="1089"/>
                    <a:pt x="394" y="1178"/>
                  </a:cubicBezTo>
                  <a:cubicBezTo>
                    <a:pt x="466" y="1205"/>
                    <a:pt x="541" y="1219"/>
                    <a:pt x="615" y="1219"/>
                  </a:cubicBezTo>
                  <a:cubicBezTo>
                    <a:pt x="778" y="1219"/>
                    <a:pt x="937" y="1153"/>
                    <a:pt x="1054" y="1030"/>
                  </a:cubicBezTo>
                  <a:cubicBezTo>
                    <a:pt x="1287" y="787"/>
                    <a:pt x="1278" y="402"/>
                    <a:pt x="1034" y="169"/>
                  </a:cubicBezTo>
                  <a:cubicBezTo>
                    <a:pt x="919" y="59"/>
                    <a:pt x="76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10"/>
            <p:cNvSpPr/>
            <p:nvPr/>
          </p:nvSpPr>
          <p:spPr>
            <a:xfrm>
              <a:off x="6180950" y="162940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11" y="1"/>
                  </a:moveTo>
                  <a:cubicBezTo>
                    <a:pt x="152" y="1"/>
                    <a:pt x="1" y="127"/>
                    <a:pt x="6" y="313"/>
                  </a:cubicBezTo>
                  <a:cubicBezTo>
                    <a:pt x="10" y="494"/>
                    <a:pt x="158" y="611"/>
                    <a:pt x="311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4"/>
                    <a:pt x="641" y="202"/>
                    <a:pt x="520" y="86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10"/>
            <p:cNvSpPr/>
            <p:nvPr/>
          </p:nvSpPr>
          <p:spPr>
            <a:xfrm>
              <a:off x="6939850" y="1174550"/>
              <a:ext cx="40275" cy="38075"/>
            </a:xfrm>
            <a:custGeom>
              <a:rect b="b" l="l" r="r" t="t"/>
              <a:pathLst>
                <a:path extrusionOk="0" h="1523" w="1611">
                  <a:moveTo>
                    <a:pt x="769" y="0"/>
                  </a:moveTo>
                  <a:cubicBezTo>
                    <a:pt x="665" y="0"/>
                    <a:pt x="561" y="21"/>
                    <a:pt x="462" y="64"/>
                  </a:cubicBezTo>
                  <a:cubicBezTo>
                    <a:pt x="180" y="189"/>
                    <a:pt x="1" y="472"/>
                    <a:pt x="8" y="780"/>
                  </a:cubicBezTo>
                  <a:cubicBezTo>
                    <a:pt x="16" y="1087"/>
                    <a:pt x="208" y="1360"/>
                    <a:pt x="495" y="1471"/>
                  </a:cubicBezTo>
                  <a:cubicBezTo>
                    <a:pt x="585" y="1506"/>
                    <a:pt x="678" y="1523"/>
                    <a:pt x="770" y="1523"/>
                  </a:cubicBezTo>
                  <a:cubicBezTo>
                    <a:pt x="974" y="1523"/>
                    <a:pt x="1174" y="1441"/>
                    <a:pt x="1320" y="1286"/>
                  </a:cubicBezTo>
                  <a:cubicBezTo>
                    <a:pt x="1610" y="983"/>
                    <a:pt x="1600" y="500"/>
                    <a:pt x="1295" y="210"/>
                  </a:cubicBezTo>
                  <a:cubicBezTo>
                    <a:pt x="1150" y="73"/>
                    <a:pt x="961" y="0"/>
                    <a:pt x="7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10"/>
            <p:cNvSpPr/>
            <p:nvPr/>
          </p:nvSpPr>
          <p:spPr>
            <a:xfrm>
              <a:off x="7141250" y="19353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6" y="312"/>
                  </a:cubicBezTo>
                  <a:cubicBezTo>
                    <a:pt x="10" y="493"/>
                    <a:pt x="158" y="610"/>
                    <a:pt x="312" y="610"/>
                  </a:cubicBezTo>
                  <a:cubicBezTo>
                    <a:pt x="389" y="610"/>
                    <a:pt x="468" y="581"/>
                    <a:pt x="530" y="516"/>
                  </a:cubicBezTo>
                  <a:cubicBezTo>
                    <a:pt x="646" y="394"/>
                    <a:pt x="641" y="200"/>
                    <a:pt x="520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10"/>
            <p:cNvSpPr/>
            <p:nvPr/>
          </p:nvSpPr>
          <p:spPr>
            <a:xfrm>
              <a:off x="6749000" y="197147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0"/>
                  </a:moveTo>
                  <a:cubicBezTo>
                    <a:pt x="152" y="0"/>
                    <a:pt x="0" y="126"/>
                    <a:pt x="5" y="312"/>
                  </a:cubicBezTo>
                  <a:cubicBezTo>
                    <a:pt x="9" y="494"/>
                    <a:pt x="158" y="611"/>
                    <a:pt x="312" y="611"/>
                  </a:cubicBezTo>
                  <a:cubicBezTo>
                    <a:pt x="389" y="611"/>
                    <a:pt x="467" y="582"/>
                    <a:pt x="530" y="516"/>
                  </a:cubicBezTo>
                  <a:cubicBezTo>
                    <a:pt x="646" y="395"/>
                    <a:pt x="641" y="201"/>
                    <a:pt x="519" y="85"/>
                  </a:cubicBezTo>
                  <a:cubicBezTo>
                    <a:pt x="458" y="26"/>
                    <a:pt x="38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10"/>
            <p:cNvSpPr/>
            <p:nvPr/>
          </p:nvSpPr>
          <p:spPr>
            <a:xfrm>
              <a:off x="6097025" y="815075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661" y="1"/>
                  </a:moveTo>
                  <a:cubicBezTo>
                    <a:pt x="572" y="1"/>
                    <a:pt x="482" y="19"/>
                    <a:pt x="397" y="56"/>
                  </a:cubicBezTo>
                  <a:cubicBezTo>
                    <a:pt x="154" y="165"/>
                    <a:pt x="0" y="407"/>
                    <a:pt x="6" y="671"/>
                  </a:cubicBezTo>
                  <a:cubicBezTo>
                    <a:pt x="12" y="937"/>
                    <a:pt x="178" y="1172"/>
                    <a:pt x="426" y="1268"/>
                  </a:cubicBezTo>
                  <a:cubicBezTo>
                    <a:pt x="502" y="1297"/>
                    <a:pt x="582" y="1312"/>
                    <a:pt x="662" y="1312"/>
                  </a:cubicBezTo>
                  <a:cubicBezTo>
                    <a:pt x="837" y="1312"/>
                    <a:pt x="1010" y="1241"/>
                    <a:pt x="1135" y="1108"/>
                  </a:cubicBezTo>
                  <a:cubicBezTo>
                    <a:pt x="1386" y="847"/>
                    <a:pt x="1376" y="432"/>
                    <a:pt x="1114" y="183"/>
                  </a:cubicBezTo>
                  <a:cubicBezTo>
                    <a:pt x="989" y="63"/>
                    <a:pt x="826" y="1"/>
                    <a:pt x="6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10"/>
            <p:cNvSpPr/>
            <p:nvPr/>
          </p:nvSpPr>
          <p:spPr>
            <a:xfrm>
              <a:off x="6252225" y="90105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1" y="58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1" y="184"/>
                    <a:pt x="298" y="94"/>
                    <a:pt x="242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10"/>
            <p:cNvSpPr/>
            <p:nvPr/>
          </p:nvSpPr>
          <p:spPr>
            <a:xfrm>
              <a:off x="6391075" y="786325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44" y="0"/>
                  </a:moveTo>
                  <a:cubicBezTo>
                    <a:pt x="71" y="0"/>
                    <a:pt x="1" y="59"/>
                    <a:pt x="3" y="145"/>
                  </a:cubicBezTo>
                  <a:cubicBezTo>
                    <a:pt x="5" y="229"/>
                    <a:pt x="74" y="284"/>
                    <a:pt x="145" y="284"/>
                  </a:cubicBezTo>
                  <a:cubicBezTo>
                    <a:pt x="181" y="284"/>
                    <a:pt x="217" y="270"/>
                    <a:pt x="246" y="240"/>
                  </a:cubicBezTo>
                  <a:cubicBezTo>
                    <a:pt x="300" y="183"/>
                    <a:pt x="297" y="94"/>
                    <a:pt x="242" y="40"/>
                  </a:cubicBezTo>
                  <a:cubicBezTo>
                    <a:pt x="213" y="13"/>
                    <a:pt x="178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10"/>
            <p:cNvSpPr/>
            <p:nvPr/>
          </p:nvSpPr>
          <p:spPr>
            <a:xfrm>
              <a:off x="6631250" y="1061925"/>
              <a:ext cx="11300" cy="10675"/>
            </a:xfrm>
            <a:custGeom>
              <a:rect b="b" l="l" r="r" t="t"/>
              <a:pathLst>
                <a:path extrusionOk="0" h="427" w="452">
                  <a:moveTo>
                    <a:pt x="217" y="1"/>
                  </a:moveTo>
                  <a:cubicBezTo>
                    <a:pt x="106" y="1"/>
                    <a:pt x="0" y="88"/>
                    <a:pt x="3" y="218"/>
                  </a:cubicBezTo>
                  <a:cubicBezTo>
                    <a:pt x="6" y="345"/>
                    <a:pt x="110" y="427"/>
                    <a:pt x="218" y="427"/>
                  </a:cubicBezTo>
                  <a:cubicBezTo>
                    <a:pt x="272" y="427"/>
                    <a:pt x="326" y="406"/>
                    <a:pt x="370" y="361"/>
                  </a:cubicBezTo>
                  <a:cubicBezTo>
                    <a:pt x="451" y="275"/>
                    <a:pt x="448" y="142"/>
                    <a:pt x="362" y="60"/>
                  </a:cubicBezTo>
                  <a:cubicBezTo>
                    <a:pt x="319" y="19"/>
                    <a:pt x="268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10"/>
            <p:cNvSpPr/>
            <p:nvPr/>
          </p:nvSpPr>
          <p:spPr>
            <a:xfrm>
              <a:off x="6705675" y="1309000"/>
              <a:ext cx="22550" cy="21300"/>
            </a:xfrm>
            <a:custGeom>
              <a:rect b="b" l="l" r="r" t="t"/>
              <a:pathLst>
                <a:path extrusionOk="0" h="852" w="902">
                  <a:moveTo>
                    <a:pt x="435" y="0"/>
                  </a:moveTo>
                  <a:cubicBezTo>
                    <a:pt x="213" y="0"/>
                    <a:pt x="1" y="176"/>
                    <a:pt x="7" y="436"/>
                  </a:cubicBezTo>
                  <a:cubicBezTo>
                    <a:pt x="13" y="688"/>
                    <a:pt x="220" y="852"/>
                    <a:pt x="435" y="852"/>
                  </a:cubicBezTo>
                  <a:cubicBezTo>
                    <a:pt x="542" y="852"/>
                    <a:pt x="652" y="811"/>
                    <a:pt x="739" y="720"/>
                  </a:cubicBezTo>
                  <a:cubicBezTo>
                    <a:pt x="901" y="550"/>
                    <a:pt x="895" y="281"/>
                    <a:pt x="725" y="118"/>
                  </a:cubicBezTo>
                  <a:cubicBezTo>
                    <a:pt x="640" y="37"/>
                    <a:pt x="536" y="0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10"/>
            <p:cNvSpPr/>
            <p:nvPr/>
          </p:nvSpPr>
          <p:spPr>
            <a:xfrm>
              <a:off x="6863375" y="1325100"/>
              <a:ext cx="7525" cy="7100"/>
            </a:xfrm>
            <a:custGeom>
              <a:rect b="b" l="l" r="r" t="t"/>
              <a:pathLst>
                <a:path extrusionOk="0" h="284" w="301">
                  <a:moveTo>
                    <a:pt x="145" y="0"/>
                  </a:moveTo>
                  <a:cubicBezTo>
                    <a:pt x="71" y="0"/>
                    <a:pt x="0" y="59"/>
                    <a:pt x="2" y="146"/>
                  </a:cubicBezTo>
                  <a:cubicBezTo>
                    <a:pt x="4" y="229"/>
                    <a:pt x="73" y="284"/>
                    <a:pt x="145" y="284"/>
                  </a:cubicBezTo>
                  <a:cubicBezTo>
                    <a:pt x="180" y="284"/>
                    <a:pt x="217" y="270"/>
                    <a:pt x="246" y="240"/>
                  </a:cubicBezTo>
                  <a:cubicBezTo>
                    <a:pt x="300" y="184"/>
                    <a:pt x="299" y="94"/>
                    <a:pt x="241" y="40"/>
                  </a:cubicBezTo>
                  <a:cubicBezTo>
                    <a:pt x="213" y="12"/>
                    <a:pt x="179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10"/>
            <p:cNvSpPr/>
            <p:nvPr/>
          </p:nvSpPr>
          <p:spPr>
            <a:xfrm>
              <a:off x="6704175" y="989525"/>
              <a:ext cx="15050" cy="14225"/>
            </a:xfrm>
            <a:custGeom>
              <a:rect b="b" l="l" r="r" t="t"/>
              <a:pathLst>
                <a:path extrusionOk="0" h="569" w="602">
                  <a:moveTo>
                    <a:pt x="291" y="1"/>
                  </a:moveTo>
                  <a:cubicBezTo>
                    <a:pt x="142" y="1"/>
                    <a:pt x="1" y="118"/>
                    <a:pt x="5" y="291"/>
                  </a:cubicBezTo>
                  <a:cubicBezTo>
                    <a:pt x="9" y="459"/>
                    <a:pt x="147" y="568"/>
                    <a:pt x="290" y="568"/>
                  </a:cubicBezTo>
                  <a:cubicBezTo>
                    <a:pt x="362" y="568"/>
                    <a:pt x="435" y="541"/>
                    <a:pt x="494" y="479"/>
                  </a:cubicBezTo>
                  <a:cubicBezTo>
                    <a:pt x="602" y="367"/>
                    <a:pt x="597" y="188"/>
                    <a:pt x="485" y="80"/>
                  </a:cubicBezTo>
                  <a:cubicBezTo>
                    <a:pt x="427" y="25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10"/>
            <p:cNvSpPr/>
            <p:nvPr/>
          </p:nvSpPr>
          <p:spPr>
            <a:xfrm>
              <a:off x="6254050" y="1334400"/>
              <a:ext cx="22600" cy="21375"/>
            </a:xfrm>
            <a:custGeom>
              <a:rect b="b" l="l" r="r" t="t"/>
              <a:pathLst>
                <a:path extrusionOk="0" h="855" w="904">
                  <a:moveTo>
                    <a:pt x="436" y="1"/>
                  </a:moveTo>
                  <a:cubicBezTo>
                    <a:pt x="213" y="1"/>
                    <a:pt x="0" y="177"/>
                    <a:pt x="7" y="437"/>
                  </a:cubicBezTo>
                  <a:cubicBezTo>
                    <a:pt x="13" y="691"/>
                    <a:pt x="221" y="855"/>
                    <a:pt x="436" y="855"/>
                  </a:cubicBezTo>
                  <a:cubicBezTo>
                    <a:pt x="544" y="855"/>
                    <a:pt x="654" y="814"/>
                    <a:pt x="742" y="723"/>
                  </a:cubicBezTo>
                  <a:cubicBezTo>
                    <a:pt x="904" y="551"/>
                    <a:pt x="898" y="282"/>
                    <a:pt x="728" y="120"/>
                  </a:cubicBezTo>
                  <a:cubicBezTo>
                    <a:pt x="642" y="38"/>
                    <a:pt x="538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10"/>
            <p:cNvSpPr/>
            <p:nvPr/>
          </p:nvSpPr>
          <p:spPr>
            <a:xfrm>
              <a:off x="6480000" y="1388050"/>
              <a:ext cx="15050" cy="14250"/>
            </a:xfrm>
            <a:custGeom>
              <a:rect b="b" l="l" r="r" t="t"/>
              <a:pathLst>
                <a:path extrusionOk="0" h="570" w="602">
                  <a:moveTo>
                    <a:pt x="290" y="0"/>
                  </a:moveTo>
                  <a:cubicBezTo>
                    <a:pt x="142" y="0"/>
                    <a:pt x="0" y="118"/>
                    <a:pt x="3" y="292"/>
                  </a:cubicBezTo>
                  <a:cubicBezTo>
                    <a:pt x="7" y="460"/>
                    <a:pt x="146" y="570"/>
                    <a:pt x="290" y="570"/>
                  </a:cubicBezTo>
                  <a:cubicBezTo>
                    <a:pt x="362" y="570"/>
                    <a:pt x="435" y="542"/>
                    <a:pt x="493" y="481"/>
                  </a:cubicBezTo>
                  <a:cubicBezTo>
                    <a:pt x="602" y="368"/>
                    <a:pt x="599" y="188"/>
                    <a:pt x="484" y="80"/>
                  </a:cubicBezTo>
                  <a:cubicBezTo>
                    <a:pt x="427" y="25"/>
                    <a:pt x="358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10"/>
            <p:cNvSpPr/>
            <p:nvPr/>
          </p:nvSpPr>
          <p:spPr>
            <a:xfrm>
              <a:off x="6130100" y="12514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3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2" y="187"/>
                  </a:cubicBezTo>
                  <a:cubicBezTo>
                    <a:pt x="235" y="144"/>
                    <a:pt x="233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10"/>
            <p:cNvSpPr/>
            <p:nvPr/>
          </p:nvSpPr>
          <p:spPr>
            <a:xfrm>
              <a:off x="6109400" y="13670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3" y="1"/>
                  </a:moveTo>
                  <a:cubicBezTo>
                    <a:pt x="55" y="1"/>
                    <a:pt x="1" y="46"/>
                    <a:pt x="3" y="113"/>
                  </a:cubicBezTo>
                  <a:cubicBezTo>
                    <a:pt x="4" y="179"/>
                    <a:pt x="57" y="222"/>
                    <a:pt x="113" y="222"/>
                  </a:cubicBezTo>
                  <a:cubicBezTo>
                    <a:pt x="141" y="222"/>
                    <a:pt x="170" y="211"/>
                    <a:pt x="192" y="187"/>
                  </a:cubicBezTo>
                  <a:cubicBezTo>
                    <a:pt x="234" y="143"/>
                    <a:pt x="233" y="74"/>
                    <a:pt x="189" y="32"/>
                  </a:cubicBezTo>
                  <a:cubicBezTo>
                    <a:pt x="167" y="10"/>
                    <a:pt x="139" y="1"/>
                    <a:pt x="1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10"/>
            <p:cNvSpPr/>
            <p:nvPr/>
          </p:nvSpPr>
          <p:spPr>
            <a:xfrm>
              <a:off x="6371025" y="1456550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2" y="1"/>
                  </a:moveTo>
                  <a:cubicBezTo>
                    <a:pt x="55" y="1"/>
                    <a:pt x="0" y="46"/>
                    <a:pt x="2" y="114"/>
                  </a:cubicBezTo>
                  <a:cubicBezTo>
                    <a:pt x="3" y="179"/>
                    <a:pt x="56" y="222"/>
                    <a:pt x="112" y="222"/>
                  </a:cubicBezTo>
                  <a:cubicBezTo>
                    <a:pt x="140" y="222"/>
                    <a:pt x="169" y="211"/>
                    <a:pt x="191" y="187"/>
                  </a:cubicBezTo>
                  <a:cubicBezTo>
                    <a:pt x="234" y="143"/>
                    <a:pt x="232" y="74"/>
                    <a:pt x="188" y="32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10"/>
            <p:cNvSpPr/>
            <p:nvPr/>
          </p:nvSpPr>
          <p:spPr>
            <a:xfrm>
              <a:off x="5893550" y="102385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0"/>
                  </a:moveTo>
                  <a:cubicBezTo>
                    <a:pt x="56" y="0"/>
                    <a:pt x="1" y="46"/>
                    <a:pt x="2" y="113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3"/>
                    <a:pt x="233" y="73"/>
                    <a:pt x="188" y="31"/>
                  </a:cubicBezTo>
                  <a:cubicBezTo>
                    <a:pt x="166" y="10"/>
                    <a:pt x="14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10"/>
            <p:cNvSpPr/>
            <p:nvPr/>
          </p:nvSpPr>
          <p:spPr>
            <a:xfrm>
              <a:off x="5643925" y="1105675"/>
              <a:ext cx="26325" cy="24875"/>
            </a:xfrm>
            <a:custGeom>
              <a:rect b="b" l="l" r="r" t="t"/>
              <a:pathLst>
                <a:path extrusionOk="0" h="995" w="1053">
                  <a:moveTo>
                    <a:pt x="508" y="0"/>
                  </a:moveTo>
                  <a:cubicBezTo>
                    <a:pt x="249" y="0"/>
                    <a:pt x="1" y="206"/>
                    <a:pt x="8" y="509"/>
                  </a:cubicBezTo>
                  <a:cubicBezTo>
                    <a:pt x="13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4" y="995"/>
                  </a:cubicBezTo>
                  <a:cubicBezTo>
                    <a:pt x="637" y="995"/>
                    <a:pt x="768" y="941"/>
                    <a:pt x="865" y="841"/>
                  </a:cubicBezTo>
                  <a:cubicBezTo>
                    <a:pt x="1053" y="643"/>
                    <a:pt x="1047" y="327"/>
                    <a:pt x="848" y="140"/>
                  </a:cubicBezTo>
                  <a:cubicBezTo>
                    <a:pt x="748" y="43"/>
                    <a:pt x="627" y="0"/>
                    <a:pt x="5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10"/>
            <p:cNvSpPr/>
            <p:nvPr/>
          </p:nvSpPr>
          <p:spPr>
            <a:xfrm>
              <a:off x="5380750" y="535650"/>
              <a:ext cx="48675" cy="43925"/>
            </a:xfrm>
            <a:custGeom>
              <a:rect b="b" l="l" r="r" t="t"/>
              <a:pathLst>
                <a:path extrusionOk="0" h="1757" w="1947">
                  <a:moveTo>
                    <a:pt x="1001" y="0"/>
                  </a:moveTo>
                  <a:cubicBezTo>
                    <a:pt x="672" y="0"/>
                    <a:pt x="367" y="187"/>
                    <a:pt x="217" y="485"/>
                  </a:cubicBezTo>
                  <a:cubicBezTo>
                    <a:pt x="0" y="919"/>
                    <a:pt x="175" y="1447"/>
                    <a:pt x="609" y="1663"/>
                  </a:cubicBezTo>
                  <a:cubicBezTo>
                    <a:pt x="734" y="1726"/>
                    <a:pt x="868" y="1757"/>
                    <a:pt x="1002" y="1757"/>
                  </a:cubicBezTo>
                  <a:cubicBezTo>
                    <a:pt x="1209" y="1757"/>
                    <a:pt x="1414" y="1683"/>
                    <a:pt x="1577" y="1542"/>
                  </a:cubicBezTo>
                  <a:cubicBezTo>
                    <a:pt x="1846" y="1310"/>
                    <a:pt x="1947" y="937"/>
                    <a:pt x="1836" y="601"/>
                  </a:cubicBezTo>
                  <a:cubicBezTo>
                    <a:pt x="1723" y="264"/>
                    <a:pt x="1419" y="28"/>
                    <a:pt x="1064" y="3"/>
                  </a:cubicBezTo>
                  <a:cubicBezTo>
                    <a:pt x="1043" y="1"/>
                    <a:pt x="1022" y="0"/>
                    <a:pt x="10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10"/>
            <p:cNvSpPr/>
            <p:nvPr/>
          </p:nvSpPr>
          <p:spPr>
            <a:xfrm>
              <a:off x="4930275" y="10843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1"/>
                  </a:moveTo>
                  <a:cubicBezTo>
                    <a:pt x="635" y="1"/>
                    <a:pt x="347" y="177"/>
                    <a:pt x="205" y="460"/>
                  </a:cubicBezTo>
                  <a:cubicBezTo>
                    <a:pt x="1" y="870"/>
                    <a:pt x="166" y="1369"/>
                    <a:pt x="576" y="1574"/>
                  </a:cubicBezTo>
                  <a:cubicBezTo>
                    <a:pt x="695" y="1633"/>
                    <a:pt x="822" y="1662"/>
                    <a:pt x="949" y="1662"/>
                  </a:cubicBezTo>
                  <a:cubicBezTo>
                    <a:pt x="1145" y="1662"/>
                    <a:pt x="1339" y="1593"/>
                    <a:pt x="1493" y="1459"/>
                  </a:cubicBezTo>
                  <a:cubicBezTo>
                    <a:pt x="1747" y="1239"/>
                    <a:pt x="1844" y="888"/>
                    <a:pt x="1737" y="570"/>
                  </a:cubicBezTo>
                  <a:cubicBezTo>
                    <a:pt x="1630" y="250"/>
                    <a:pt x="1343" y="27"/>
                    <a:pt x="1008" y="3"/>
                  </a:cubicBezTo>
                  <a:cubicBezTo>
                    <a:pt x="988" y="2"/>
                    <a:pt x="968" y="1"/>
                    <a:pt x="9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10"/>
            <p:cNvSpPr/>
            <p:nvPr/>
          </p:nvSpPr>
          <p:spPr>
            <a:xfrm>
              <a:off x="5094300" y="1008575"/>
              <a:ext cx="26500" cy="22900"/>
            </a:xfrm>
            <a:custGeom>
              <a:rect b="b" l="l" r="r" t="t"/>
              <a:pathLst>
                <a:path extrusionOk="0" h="916" w="1060">
                  <a:moveTo>
                    <a:pt x="521" y="1"/>
                  </a:moveTo>
                  <a:cubicBezTo>
                    <a:pt x="360" y="1"/>
                    <a:pt x="199" y="83"/>
                    <a:pt x="113" y="254"/>
                  </a:cubicBezTo>
                  <a:cubicBezTo>
                    <a:pt x="1" y="479"/>
                    <a:pt x="92" y="753"/>
                    <a:pt x="318" y="866"/>
                  </a:cubicBezTo>
                  <a:cubicBezTo>
                    <a:pt x="386" y="900"/>
                    <a:pt x="457" y="916"/>
                    <a:pt x="524" y="916"/>
                  </a:cubicBezTo>
                  <a:cubicBezTo>
                    <a:pt x="815" y="916"/>
                    <a:pt x="1060" y="627"/>
                    <a:pt x="955" y="314"/>
                  </a:cubicBezTo>
                  <a:cubicBezTo>
                    <a:pt x="887" y="108"/>
                    <a:pt x="704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10"/>
            <p:cNvSpPr/>
            <p:nvPr/>
          </p:nvSpPr>
          <p:spPr>
            <a:xfrm>
              <a:off x="4958125" y="974450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21" y="1"/>
                  </a:moveTo>
                  <a:cubicBezTo>
                    <a:pt x="361" y="1"/>
                    <a:pt x="200" y="83"/>
                    <a:pt x="115" y="253"/>
                  </a:cubicBezTo>
                  <a:cubicBezTo>
                    <a:pt x="1" y="478"/>
                    <a:pt x="92" y="753"/>
                    <a:pt x="318" y="866"/>
                  </a:cubicBezTo>
                  <a:cubicBezTo>
                    <a:pt x="386" y="900"/>
                    <a:pt x="456" y="915"/>
                    <a:pt x="523" y="915"/>
                  </a:cubicBezTo>
                  <a:cubicBezTo>
                    <a:pt x="814" y="915"/>
                    <a:pt x="1060" y="627"/>
                    <a:pt x="957" y="313"/>
                  </a:cubicBezTo>
                  <a:cubicBezTo>
                    <a:pt x="888" y="108"/>
                    <a:pt x="705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10"/>
            <p:cNvSpPr/>
            <p:nvPr/>
          </p:nvSpPr>
          <p:spPr>
            <a:xfrm>
              <a:off x="5439025" y="826200"/>
              <a:ext cx="33800" cy="30500"/>
            </a:xfrm>
            <a:custGeom>
              <a:rect b="b" l="l" r="r" t="t"/>
              <a:pathLst>
                <a:path extrusionOk="0" h="1220" w="1352">
                  <a:moveTo>
                    <a:pt x="699" y="1"/>
                  </a:moveTo>
                  <a:cubicBezTo>
                    <a:pt x="468" y="1"/>
                    <a:pt x="256" y="130"/>
                    <a:pt x="152" y="337"/>
                  </a:cubicBezTo>
                  <a:cubicBezTo>
                    <a:pt x="1" y="638"/>
                    <a:pt x="122" y="1005"/>
                    <a:pt x="424" y="1155"/>
                  </a:cubicBezTo>
                  <a:cubicBezTo>
                    <a:pt x="510" y="1198"/>
                    <a:pt x="604" y="1219"/>
                    <a:pt x="696" y="1219"/>
                  </a:cubicBezTo>
                  <a:cubicBezTo>
                    <a:pt x="839" y="1219"/>
                    <a:pt x="981" y="1169"/>
                    <a:pt x="1095" y="1071"/>
                  </a:cubicBezTo>
                  <a:cubicBezTo>
                    <a:pt x="1281" y="908"/>
                    <a:pt x="1352" y="651"/>
                    <a:pt x="1274" y="418"/>
                  </a:cubicBezTo>
                  <a:cubicBezTo>
                    <a:pt x="1197" y="184"/>
                    <a:pt x="985" y="20"/>
                    <a:pt x="740" y="2"/>
                  </a:cubicBezTo>
                  <a:cubicBezTo>
                    <a:pt x="726" y="1"/>
                    <a:pt x="712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10"/>
            <p:cNvSpPr/>
            <p:nvPr/>
          </p:nvSpPr>
          <p:spPr>
            <a:xfrm>
              <a:off x="4698550" y="732175"/>
              <a:ext cx="33800" cy="30475"/>
            </a:xfrm>
            <a:custGeom>
              <a:rect b="b" l="l" r="r" t="t"/>
              <a:pathLst>
                <a:path extrusionOk="0" h="1219" w="1352">
                  <a:moveTo>
                    <a:pt x="695" y="1"/>
                  </a:moveTo>
                  <a:cubicBezTo>
                    <a:pt x="466" y="1"/>
                    <a:pt x="255" y="130"/>
                    <a:pt x="152" y="338"/>
                  </a:cubicBezTo>
                  <a:cubicBezTo>
                    <a:pt x="1" y="638"/>
                    <a:pt x="122" y="1004"/>
                    <a:pt x="424" y="1154"/>
                  </a:cubicBezTo>
                  <a:cubicBezTo>
                    <a:pt x="510" y="1197"/>
                    <a:pt x="603" y="1219"/>
                    <a:pt x="696" y="1219"/>
                  </a:cubicBezTo>
                  <a:cubicBezTo>
                    <a:pt x="840" y="1219"/>
                    <a:pt x="982" y="1167"/>
                    <a:pt x="1095" y="1070"/>
                  </a:cubicBezTo>
                  <a:cubicBezTo>
                    <a:pt x="1281" y="909"/>
                    <a:pt x="1352" y="650"/>
                    <a:pt x="1275" y="417"/>
                  </a:cubicBezTo>
                  <a:cubicBezTo>
                    <a:pt x="1197" y="183"/>
                    <a:pt x="985" y="19"/>
                    <a:pt x="740" y="3"/>
                  </a:cubicBezTo>
                  <a:cubicBezTo>
                    <a:pt x="725" y="1"/>
                    <a:pt x="710" y="1"/>
                    <a:pt x="6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10"/>
            <p:cNvSpPr/>
            <p:nvPr/>
          </p:nvSpPr>
          <p:spPr>
            <a:xfrm>
              <a:off x="5638225" y="1201625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6" y="1"/>
                  </a:moveTo>
                  <a:cubicBezTo>
                    <a:pt x="239" y="1"/>
                    <a:pt x="132" y="56"/>
                    <a:pt x="75" y="169"/>
                  </a:cubicBezTo>
                  <a:cubicBezTo>
                    <a:pt x="0" y="319"/>
                    <a:pt x="60" y="503"/>
                    <a:pt x="211" y="578"/>
                  </a:cubicBezTo>
                  <a:cubicBezTo>
                    <a:pt x="256" y="601"/>
                    <a:pt x="303" y="611"/>
                    <a:pt x="348" y="611"/>
                  </a:cubicBezTo>
                  <a:cubicBezTo>
                    <a:pt x="542" y="611"/>
                    <a:pt x="706" y="418"/>
                    <a:pt x="636" y="209"/>
                  </a:cubicBezTo>
                  <a:cubicBezTo>
                    <a:pt x="590" y="72"/>
                    <a:pt x="469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10"/>
            <p:cNvSpPr/>
            <p:nvPr/>
          </p:nvSpPr>
          <p:spPr>
            <a:xfrm>
              <a:off x="5189975" y="4179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1" y="754"/>
                    <a:pt x="316" y="866"/>
                  </a:cubicBezTo>
                  <a:cubicBezTo>
                    <a:pt x="384" y="900"/>
                    <a:pt x="454" y="916"/>
                    <a:pt x="521" y="916"/>
                  </a:cubicBezTo>
                  <a:cubicBezTo>
                    <a:pt x="812" y="916"/>
                    <a:pt x="1059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10"/>
            <p:cNvSpPr/>
            <p:nvPr/>
          </p:nvSpPr>
          <p:spPr>
            <a:xfrm>
              <a:off x="5034225" y="54590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48" y="1"/>
                  </a:moveTo>
                  <a:cubicBezTo>
                    <a:pt x="241" y="1"/>
                    <a:pt x="133" y="56"/>
                    <a:pt x="77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3" y="610"/>
                    <a:pt x="707" y="417"/>
                    <a:pt x="638" y="209"/>
                  </a:cubicBezTo>
                  <a:cubicBezTo>
                    <a:pt x="592" y="72"/>
                    <a:pt x="470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10"/>
            <p:cNvSpPr/>
            <p:nvPr/>
          </p:nvSpPr>
          <p:spPr>
            <a:xfrm>
              <a:off x="5332375" y="1285200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51" y="0"/>
                  </a:moveTo>
                  <a:cubicBezTo>
                    <a:pt x="503" y="0"/>
                    <a:pt x="275" y="139"/>
                    <a:pt x="163" y="363"/>
                  </a:cubicBezTo>
                  <a:cubicBezTo>
                    <a:pt x="1" y="686"/>
                    <a:pt x="132" y="1080"/>
                    <a:pt x="455" y="1242"/>
                  </a:cubicBezTo>
                  <a:cubicBezTo>
                    <a:pt x="548" y="1288"/>
                    <a:pt x="649" y="1311"/>
                    <a:pt x="749" y="1311"/>
                  </a:cubicBezTo>
                  <a:cubicBezTo>
                    <a:pt x="903" y="1311"/>
                    <a:pt x="1056" y="1257"/>
                    <a:pt x="1178" y="1152"/>
                  </a:cubicBezTo>
                  <a:cubicBezTo>
                    <a:pt x="1378" y="977"/>
                    <a:pt x="1454" y="701"/>
                    <a:pt x="1370" y="450"/>
                  </a:cubicBezTo>
                  <a:cubicBezTo>
                    <a:pt x="1288" y="197"/>
                    <a:pt x="1061" y="21"/>
                    <a:pt x="796" y="2"/>
                  </a:cubicBezTo>
                  <a:cubicBezTo>
                    <a:pt x="781" y="1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10"/>
            <p:cNvSpPr/>
            <p:nvPr/>
          </p:nvSpPr>
          <p:spPr>
            <a:xfrm>
              <a:off x="5189600" y="1269875"/>
              <a:ext cx="8225" cy="7125"/>
            </a:xfrm>
            <a:custGeom>
              <a:rect b="b" l="l" r="r" t="t"/>
              <a:pathLst>
                <a:path extrusionOk="0" h="285" w="329">
                  <a:moveTo>
                    <a:pt x="161" y="0"/>
                  </a:moveTo>
                  <a:cubicBezTo>
                    <a:pt x="111" y="0"/>
                    <a:pt x="61" y="26"/>
                    <a:pt x="35" y="78"/>
                  </a:cubicBezTo>
                  <a:cubicBezTo>
                    <a:pt x="0" y="149"/>
                    <a:pt x="27" y="233"/>
                    <a:pt x="98" y="269"/>
                  </a:cubicBezTo>
                  <a:cubicBezTo>
                    <a:pt x="119" y="279"/>
                    <a:pt x="140" y="284"/>
                    <a:pt x="161" y="284"/>
                  </a:cubicBezTo>
                  <a:cubicBezTo>
                    <a:pt x="251" y="284"/>
                    <a:pt x="328" y="194"/>
                    <a:pt x="296" y="96"/>
                  </a:cubicBezTo>
                  <a:cubicBezTo>
                    <a:pt x="275" y="33"/>
                    <a:pt x="218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10"/>
            <p:cNvSpPr/>
            <p:nvPr/>
          </p:nvSpPr>
          <p:spPr>
            <a:xfrm>
              <a:off x="4619350" y="1001175"/>
              <a:ext cx="24675" cy="21300"/>
            </a:xfrm>
            <a:custGeom>
              <a:rect b="b" l="l" r="r" t="t"/>
              <a:pathLst>
                <a:path extrusionOk="0" h="852" w="987">
                  <a:moveTo>
                    <a:pt x="484" y="0"/>
                  </a:moveTo>
                  <a:cubicBezTo>
                    <a:pt x="335" y="0"/>
                    <a:pt x="185" y="76"/>
                    <a:pt x="105" y="234"/>
                  </a:cubicBezTo>
                  <a:cubicBezTo>
                    <a:pt x="0" y="445"/>
                    <a:pt x="86" y="700"/>
                    <a:pt x="296" y="805"/>
                  </a:cubicBezTo>
                  <a:cubicBezTo>
                    <a:pt x="360" y="837"/>
                    <a:pt x="424" y="851"/>
                    <a:pt x="487" y="851"/>
                  </a:cubicBezTo>
                  <a:cubicBezTo>
                    <a:pt x="757" y="851"/>
                    <a:pt x="986" y="583"/>
                    <a:pt x="888" y="291"/>
                  </a:cubicBezTo>
                  <a:cubicBezTo>
                    <a:pt x="825" y="10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10"/>
            <p:cNvSpPr/>
            <p:nvPr/>
          </p:nvSpPr>
          <p:spPr>
            <a:xfrm>
              <a:off x="5043575" y="844300"/>
              <a:ext cx="24750" cy="21400"/>
            </a:xfrm>
            <a:custGeom>
              <a:rect b="b" l="l" r="r" t="t"/>
              <a:pathLst>
                <a:path extrusionOk="0" h="856" w="990">
                  <a:moveTo>
                    <a:pt x="486" y="1"/>
                  </a:moveTo>
                  <a:cubicBezTo>
                    <a:pt x="336" y="1"/>
                    <a:pt x="185" y="78"/>
                    <a:pt x="106" y="237"/>
                  </a:cubicBezTo>
                  <a:cubicBezTo>
                    <a:pt x="0" y="447"/>
                    <a:pt x="85" y="703"/>
                    <a:pt x="295" y="808"/>
                  </a:cubicBezTo>
                  <a:cubicBezTo>
                    <a:pt x="359" y="841"/>
                    <a:pt x="425" y="855"/>
                    <a:pt x="488" y="855"/>
                  </a:cubicBezTo>
                  <a:cubicBezTo>
                    <a:pt x="760" y="855"/>
                    <a:pt x="989" y="585"/>
                    <a:pt x="892" y="293"/>
                  </a:cubicBezTo>
                  <a:cubicBezTo>
                    <a:pt x="828" y="101"/>
                    <a:pt x="657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10"/>
            <p:cNvSpPr/>
            <p:nvPr/>
          </p:nvSpPr>
          <p:spPr>
            <a:xfrm>
              <a:off x="4820375" y="865225"/>
              <a:ext cx="16525" cy="14275"/>
            </a:xfrm>
            <a:custGeom>
              <a:rect b="b" l="l" r="r" t="t"/>
              <a:pathLst>
                <a:path extrusionOk="0" h="571" w="661">
                  <a:moveTo>
                    <a:pt x="324" y="0"/>
                  </a:moveTo>
                  <a:cubicBezTo>
                    <a:pt x="224" y="0"/>
                    <a:pt x="124" y="52"/>
                    <a:pt x="71" y="158"/>
                  </a:cubicBezTo>
                  <a:cubicBezTo>
                    <a:pt x="0" y="297"/>
                    <a:pt x="58" y="469"/>
                    <a:pt x="197" y="539"/>
                  </a:cubicBezTo>
                  <a:cubicBezTo>
                    <a:pt x="240" y="561"/>
                    <a:pt x="283" y="570"/>
                    <a:pt x="325" y="570"/>
                  </a:cubicBezTo>
                  <a:cubicBezTo>
                    <a:pt x="507" y="570"/>
                    <a:pt x="660" y="391"/>
                    <a:pt x="594" y="195"/>
                  </a:cubicBezTo>
                  <a:cubicBezTo>
                    <a:pt x="552" y="67"/>
                    <a:pt x="438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10"/>
            <p:cNvSpPr/>
            <p:nvPr/>
          </p:nvSpPr>
          <p:spPr>
            <a:xfrm>
              <a:off x="5205375" y="900350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7" y="0"/>
                  </a:moveTo>
                  <a:cubicBezTo>
                    <a:pt x="88" y="0"/>
                    <a:pt x="49" y="20"/>
                    <a:pt x="28" y="62"/>
                  </a:cubicBezTo>
                  <a:cubicBezTo>
                    <a:pt x="1" y="116"/>
                    <a:pt x="23" y="182"/>
                    <a:pt x="77" y="209"/>
                  </a:cubicBezTo>
                  <a:cubicBezTo>
                    <a:pt x="94" y="217"/>
                    <a:pt x="111" y="221"/>
                    <a:pt x="127" y="221"/>
                  </a:cubicBezTo>
                  <a:cubicBezTo>
                    <a:pt x="198" y="221"/>
                    <a:pt x="258" y="151"/>
                    <a:pt x="232" y="75"/>
                  </a:cubicBezTo>
                  <a:cubicBezTo>
                    <a:pt x="215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10"/>
            <p:cNvSpPr/>
            <p:nvPr/>
          </p:nvSpPr>
          <p:spPr>
            <a:xfrm>
              <a:off x="5191250" y="7837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26" y="1"/>
                  </a:moveTo>
                  <a:cubicBezTo>
                    <a:pt x="88" y="1"/>
                    <a:pt x="49" y="21"/>
                    <a:pt x="29" y="62"/>
                  </a:cubicBezTo>
                  <a:cubicBezTo>
                    <a:pt x="0" y="116"/>
                    <a:pt x="23" y="182"/>
                    <a:pt x="77" y="209"/>
                  </a:cubicBezTo>
                  <a:cubicBezTo>
                    <a:pt x="94" y="218"/>
                    <a:pt x="111" y="222"/>
                    <a:pt x="128" y="222"/>
                  </a:cubicBezTo>
                  <a:cubicBezTo>
                    <a:pt x="198" y="222"/>
                    <a:pt x="256" y="152"/>
                    <a:pt x="232" y="77"/>
                  </a:cubicBezTo>
                  <a:cubicBezTo>
                    <a:pt x="215" y="27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10"/>
            <p:cNvSpPr/>
            <p:nvPr/>
          </p:nvSpPr>
          <p:spPr>
            <a:xfrm>
              <a:off x="4914925" y="7749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6" y="1"/>
                  </a:moveTo>
                  <a:cubicBezTo>
                    <a:pt x="87" y="1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7" y="222"/>
                    <a:pt x="256" y="152"/>
                    <a:pt x="232" y="76"/>
                  </a:cubicBezTo>
                  <a:cubicBezTo>
                    <a:pt x="215" y="26"/>
                    <a:pt x="171" y="1"/>
                    <a:pt x="1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10"/>
            <p:cNvSpPr/>
            <p:nvPr/>
          </p:nvSpPr>
          <p:spPr>
            <a:xfrm>
              <a:off x="5498325" y="1048550"/>
              <a:ext cx="6400" cy="5525"/>
            </a:xfrm>
            <a:custGeom>
              <a:rect b="b" l="l" r="r" t="t"/>
              <a:pathLst>
                <a:path extrusionOk="0" h="221" w="256">
                  <a:moveTo>
                    <a:pt x="126" y="0"/>
                  </a:moveTo>
                  <a:cubicBezTo>
                    <a:pt x="87" y="0"/>
                    <a:pt x="48" y="20"/>
                    <a:pt x="27" y="62"/>
                  </a:cubicBezTo>
                  <a:cubicBezTo>
                    <a:pt x="0" y="116"/>
                    <a:pt x="21" y="182"/>
                    <a:pt x="77" y="209"/>
                  </a:cubicBezTo>
                  <a:cubicBezTo>
                    <a:pt x="93" y="217"/>
                    <a:pt x="110" y="221"/>
                    <a:pt x="126" y="221"/>
                  </a:cubicBezTo>
                  <a:cubicBezTo>
                    <a:pt x="196" y="221"/>
                    <a:pt x="256" y="151"/>
                    <a:pt x="230" y="75"/>
                  </a:cubicBezTo>
                  <a:cubicBezTo>
                    <a:pt x="214" y="26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10"/>
            <p:cNvSpPr/>
            <p:nvPr/>
          </p:nvSpPr>
          <p:spPr>
            <a:xfrm>
              <a:off x="5689700" y="881075"/>
              <a:ext cx="28775" cy="24900"/>
            </a:xfrm>
            <a:custGeom>
              <a:rect b="b" l="l" r="r" t="t"/>
              <a:pathLst>
                <a:path extrusionOk="0" h="996" w="1151">
                  <a:moveTo>
                    <a:pt x="565" y="1"/>
                  </a:moveTo>
                  <a:cubicBezTo>
                    <a:pt x="391" y="1"/>
                    <a:pt x="216" y="90"/>
                    <a:pt x="124" y="275"/>
                  </a:cubicBezTo>
                  <a:cubicBezTo>
                    <a:pt x="0" y="520"/>
                    <a:pt x="100" y="819"/>
                    <a:pt x="345" y="941"/>
                  </a:cubicBezTo>
                  <a:cubicBezTo>
                    <a:pt x="419" y="978"/>
                    <a:pt x="495" y="995"/>
                    <a:pt x="568" y="995"/>
                  </a:cubicBezTo>
                  <a:cubicBezTo>
                    <a:pt x="884" y="995"/>
                    <a:pt x="1151" y="682"/>
                    <a:pt x="1037" y="341"/>
                  </a:cubicBezTo>
                  <a:cubicBezTo>
                    <a:pt x="963" y="117"/>
                    <a:pt x="764" y="1"/>
                    <a:pt x="5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10"/>
            <p:cNvSpPr/>
            <p:nvPr/>
          </p:nvSpPr>
          <p:spPr>
            <a:xfrm>
              <a:off x="5329475" y="1036400"/>
              <a:ext cx="13725" cy="13000"/>
            </a:xfrm>
            <a:custGeom>
              <a:rect b="b" l="l" r="r" t="t"/>
              <a:pathLst>
                <a:path extrusionOk="0" h="520" w="549">
                  <a:moveTo>
                    <a:pt x="264" y="1"/>
                  </a:moveTo>
                  <a:cubicBezTo>
                    <a:pt x="129" y="1"/>
                    <a:pt x="0" y="108"/>
                    <a:pt x="4" y="267"/>
                  </a:cubicBezTo>
                  <a:cubicBezTo>
                    <a:pt x="7" y="420"/>
                    <a:pt x="134" y="520"/>
                    <a:pt x="265" y="520"/>
                  </a:cubicBezTo>
                  <a:cubicBezTo>
                    <a:pt x="331" y="520"/>
                    <a:pt x="398" y="495"/>
                    <a:pt x="451" y="440"/>
                  </a:cubicBezTo>
                  <a:cubicBezTo>
                    <a:pt x="548" y="336"/>
                    <a:pt x="545" y="171"/>
                    <a:pt x="442" y="73"/>
                  </a:cubicBezTo>
                  <a:cubicBezTo>
                    <a:pt x="389" y="23"/>
                    <a:pt x="326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10"/>
            <p:cNvSpPr/>
            <p:nvPr/>
          </p:nvSpPr>
          <p:spPr>
            <a:xfrm>
              <a:off x="5519925" y="1226875"/>
              <a:ext cx="27500" cy="25950"/>
            </a:xfrm>
            <a:custGeom>
              <a:rect b="b" l="l" r="r" t="t"/>
              <a:pathLst>
                <a:path extrusionOk="0" h="1038" w="1100">
                  <a:moveTo>
                    <a:pt x="530" y="0"/>
                  </a:moveTo>
                  <a:cubicBezTo>
                    <a:pt x="259" y="0"/>
                    <a:pt x="1" y="215"/>
                    <a:pt x="8" y="533"/>
                  </a:cubicBezTo>
                  <a:cubicBezTo>
                    <a:pt x="13" y="742"/>
                    <a:pt x="143" y="928"/>
                    <a:pt x="340" y="1003"/>
                  </a:cubicBezTo>
                  <a:cubicBezTo>
                    <a:pt x="401" y="1026"/>
                    <a:pt x="464" y="1038"/>
                    <a:pt x="527" y="1038"/>
                  </a:cubicBezTo>
                  <a:cubicBezTo>
                    <a:pt x="666" y="1038"/>
                    <a:pt x="802" y="982"/>
                    <a:pt x="902" y="878"/>
                  </a:cubicBezTo>
                  <a:cubicBezTo>
                    <a:pt x="1099" y="671"/>
                    <a:pt x="1092" y="342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10"/>
            <p:cNvSpPr/>
            <p:nvPr/>
          </p:nvSpPr>
          <p:spPr>
            <a:xfrm>
              <a:off x="5590200" y="1522100"/>
              <a:ext cx="34250" cy="32400"/>
            </a:xfrm>
            <a:custGeom>
              <a:rect b="b" l="l" r="r" t="t"/>
              <a:pathLst>
                <a:path extrusionOk="0" h="1296" w="1370">
                  <a:moveTo>
                    <a:pt x="654" y="0"/>
                  </a:moveTo>
                  <a:cubicBezTo>
                    <a:pt x="565" y="0"/>
                    <a:pt x="476" y="18"/>
                    <a:pt x="391" y="55"/>
                  </a:cubicBezTo>
                  <a:cubicBezTo>
                    <a:pt x="152" y="160"/>
                    <a:pt x="0" y="401"/>
                    <a:pt x="6" y="662"/>
                  </a:cubicBezTo>
                  <a:cubicBezTo>
                    <a:pt x="12" y="925"/>
                    <a:pt x="175" y="1157"/>
                    <a:pt x="420" y="1252"/>
                  </a:cubicBezTo>
                  <a:cubicBezTo>
                    <a:pt x="496" y="1281"/>
                    <a:pt x="575" y="1295"/>
                    <a:pt x="654" y="1295"/>
                  </a:cubicBezTo>
                  <a:cubicBezTo>
                    <a:pt x="828" y="1295"/>
                    <a:pt x="997" y="1226"/>
                    <a:pt x="1122" y="1095"/>
                  </a:cubicBezTo>
                  <a:cubicBezTo>
                    <a:pt x="1370" y="837"/>
                    <a:pt x="1359" y="426"/>
                    <a:pt x="1101" y="178"/>
                  </a:cubicBezTo>
                  <a:cubicBezTo>
                    <a:pt x="978" y="61"/>
                    <a:pt x="817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10"/>
            <p:cNvSpPr/>
            <p:nvPr/>
          </p:nvSpPr>
          <p:spPr>
            <a:xfrm>
              <a:off x="6129025" y="881375"/>
              <a:ext cx="32200" cy="30450"/>
            </a:xfrm>
            <a:custGeom>
              <a:rect b="b" l="l" r="r" t="t"/>
              <a:pathLst>
                <a:path extrusionOk="0" h="1218" w="1288">
                  <a:moveTo>
                    <a:pt x="616" y="0"/>
                  </a:moveTo>
                  <a:cubicBezTo>
                    <a:pt x="533" y="0"/>
                    <a:pt x="449" y="17"/>
                    <a:pt x="369" y="53"/>
                  </a:cubicBezTo>
                  <a:cubicBezTo>
                    <a:pt x="144" y="152"/>
                    <a:pt x="1" y="377"/>
                    <a:pt x="7" y="624"/>
                  </a:cubicBezTo>
                  <a:cubicBezTo>
                    <a:pt x="11" y="870"/>
                    <a:pt x="166" y="1088"/>
                    <a:pt x="396" y="1177"/>
                  </a:cubicBezTo>
                  <a:cubicBezTo>
                    <a:pt x="467" y="1204"/>
                    <a:pt x="541" y="1218"/>
                    <a:pt x="615" y="1218"/>
                  </a:cubicBezTo>
                  <a:cubicBezTo>
                    <a:pt x="778" y="1218"/>
                    <a:pt x="939" y="1152"/>
                    <a:pt x="1056" y="1030"/>
                  </a:cubicBezTo>
                  <a:cubicBezTo>
                    <a:pt x="1288" y="786"/>
                    <a:pt x="1279" y="401"/>
                    <a:pt x="1037" y="168"/>
                  </a:cubicBezTo>
                  <a:cubicBezTo>
                    <a:pt x="921" y="58"/>
                    <a:pt x="769" y="0"/>
                    <a:pt x="6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10"/>
            <p:cNvSpPr/>
            <p:nvPr/>
          </p:nvSpPr>
          <p:spPr>
            <a:xfrm>
              <a:off x="6254175" y="13534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466" y="1"/>
                  </a:moveTo>
                  <a:cubicBezTo>
                    <a:pt x="228" y="1"/>
                    <a:pt x="0" y="190"/>
                    <a:pt x="8" y="469"/>
                  </a:cubicBezTo>
                  <a:cubicBezTo>
                    <a:pt x="14" y="740"/>
                    <a:pt x="236" y="916"/>
                    <a:pt x="467" y="916"/>
                  </a:cubicBezTo>
                  <a:cubicBezTo>
                    <a:pt x="583" y="916"/>
                    <a:pt x="700" y="872"/>
                    <a:pt x="794" y="774"/>
                  </a:cubicBezTo>
                  <a:cubicBezTo>
                    <a:pt x="968" y="591"/>
                    <a:pt x="962" y="302"/>
                    <a:pt x="779" y="128"/>
                  </a:cubicBezTo>
                  <a:cubicBezTo>
                    <a:pt x="686" y="40"/>
                    <a:pt x="575" y="1"/>
                    <a:pt x="4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10"/>
            <p:cNvSpPr/>
            <p:nvPr/>
          </p:nvSpPr>
          <p:spPr>
            <a:xfrm>
              <a:off x="5437900" y="916400"/>
              <a:ext cx="32200" cy="30500"/>
            </a:xfrm>
            <a:custGeom>
              <a:rect b="b" l="l" r="r" t="t"/>
              <a:pathLst>
                <a:path extrusionOk="0" h="1220" w="1288">
                  <a:moveTo>
                    <a:pt x="614" y="1"/>
                  </a:moveTo>
                  <a:cubicBezTo>
                    <a:pt x="531" y="1"/>
                    <a:pt x="448" y="18"/>
                    <a:pt x="369" y="53"/>
                  </a:cubicBezTo>
                  <a:cubicBezTo>
                    <a:pt x="143" y="153"/>
                    <a:pt x="0" y="379"/>
                    <a:pt x="6" y="624"/>
                  </a:cubicBezTo>
                  <a:cubicBezTo>
                    <a:pt x="11" y="870"/>
                    <a:pt x="166" y="1090"/>
                    <a:pt x="396" y="1178"/>
                  </a:cubicBezTo>
                  <a:cubicBezTo>
                    <a:pt x="467" y="1206"/>
                    <a:pt x="541" y="1219"/>
                    <a:pt x="614" y="1219"/>
                  </a:cubicBezTo>
                  <a:cubicBezTo>
                    <a:pt x="778" y="1219"/>
                    <a:pt x="938" y="1153"/>
                    <a:pt x="1056" y="1031"/>
                  </a:cubicBezTo>
                  <a:cubicBezTo>
                    <a:pt x="1287" y="788"/>
                    <a:pt x="1278" y="401"/>
                    <a:pt x="1036" y="170"/>
                  </a:cubicBezTo>
                  <a:cubicBezTo>
                    <a:pt x="920" y="59"/>
                    <a:pt x="768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10"/>
            <p:cNvSpPr/>
            <p:nvPr/>
          </p:nvSpPr>
          <p:spPr>
            <a:xfrm>
              <a:off x="6447500" y="1285525"/>
              <a:ext cx="16150" cy="15275"/>
            </a:xfrm>
            <a:custGeom>
              <a:rect b="b" l="l" r="r" t="t"/>
              <a:pathLst>
                <a:path extrusionOk="0" h="611" w="646">
                  <a:moveTo>
                    <a:pt x="311" y="1"/>
                  </a:moveTo>
                  <a:cubicBezTo>
                    <a:pt x="153" y="1"/>
                    <a:pt x="1" y="126"/>
                    <a:pt x="5" y="312"/>
                  </a:cubicBezTo>
                  <a:cubicBezTo>
                    <a:pt x="9" y="493"/>
                    <a:pt x="157" y="611"/>
                    <a:pt x="311" y="611"/>
                  </a:cubicBezTo>
                  <a:cubicBezTo>
                    <a:pt x="388" y="611"/>
                    <a:pt x="467" y="581"/>
                    <a:pt x="529" y="516"/>
                  </a:cubicBezTo>
                  <a:cubicBezTo>
                    <a:pt x="645" y="395"/>
                    <a:pt x="641" y="202"/>
                    <a:pt x="519" y="85"/>
                  </a:cubicBezTo>
                  <a:cubicBezTo>
                    <a:pt x="458" y="27"/>
                    <a:pt x="384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10"/>
            <p:cNvSpPr/>
            <p:nvPr/>
          </p:nvSpPr>
          <p:spPr>
            <a:xfrm>
              <a:off x="6520625" y="9905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35" y="1"/>
                  </a:moveTo>
                  <a:cubicBezTo>
                    <a:pt x="212" y="1"/>
                    <a:pt x="0" y="177"/>
                    <a:pt x="6" y="438"/>
                  </a:cubicBezTo>
                  <a:cubicBezTo>
                    <a:pt x="12" y="691"/>
                    <a:pt x="220" y="855"/>
                    <a:pt x="435" y="855"/>
                  </a:cubicBezTo>
                  <a:cubicBezTo>
                    <a:pt x="543" y="855"/>
                    <a:pt x="652" y="814"/>
                    <a:pt x="740" y="722"/>
                  </a:cubicBezTo>
                  <a:cubicBezTo>
                    <a:pt x="904" y="552"/>
                    <a:pt x="896" y="282"/>
                    <a:pt x="726" y="119"/>
                  </a:cubicBezTo>
                  <a:cubicBezTo>
                    <a:pt x="640" y="37"/>
                    <a:pt x="536" y="1"/>
                    <a:pt x="4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10"/>
            <p:cNvSpPr/>
            <p:nvPr/>
          </p:nvSpPr>
          <p:spPr>
            <a:xfrm>
              <a:off x="6396675" y="90762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12" y="0"/>
                  </a:moveTo>
                  <a:cubicBezTo>
                    <a:pt x="55" y="0"/>
                    <a:pt x="0" y="45"/>
                    <a:pt x="1" y="113"/>
                  </a:cubicBezTo>
                  <a:cubicBezTo>
                    <a:pt x="3" y="178"/>
                    <a:pt x="57" y="221"/>
                    <a:pt x="113" y="221"/>
                  </a:cubicBezTo>
                  <a:cubicBezTo>
                    <a:pt x="141" y="221"/>
                    <a:pt x="169" y="210"/>
                    <a:pt x="192" y="186"/>
                  </a:cubicBezTo>
                  <a:cubicBezTo>
                    <a:pt x="234" y="142"/>
                    <a:pt x="231" y="73"/>
                    <a:pt x="188" y="31"/>
                  </a:cubicBezTo>
                  <a:cubicBezTo>
                    <a:pt x="165" y="10"/>
                    <a:pt x="139" y="0"/>
                    <a:pt x="1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10"/>
            <p:cNvSpPr/>
            <p:nvPr/>
          </p:nvSpPr>
          <p:spPr>
            <a:xfrm>
              <a:off x="6375950" y="1023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14" y="1"/>
                  </a:moveTo>
                  <a:cubicBezTo>
                    <a:pt x="56" y="1"/>
                    <a:pt x="1" y="47"/>
                    <a:pt x="2" y="114"/>
                  </a:cubicBezTo>
                  <a:cubicBezTo>
                    <a:pt x="4" y="179"/>
                    <a:pt x="58" y="221"/>
                    <a:pt x="114" y="221"/>
                  </a:cubicBezTo>
                  <a:cubicBezTo>
                    <a:pt x="142" y="221"/>
                    <a:pt x="170" y="211"/>
                    <a:pt x="193" y="187"/>
                  </a:cubicBezTo>
                  <a:cubicBezTo>
                    <a:pt x="235" y="144"/>
                    <a:pt x="232" y="73"/>
                    <a:pt x="188" y="31"/>
                  </a:cubicBezTo>
                  <a:cubicBezTo>
                    <a:pt x="166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10"/>
            <p:cNvSpPr/>
            <p:nvPr/>
          </p:nvSpPr>
          <p:spPr>
            <a:xfrm>
              <a:off x="6637575" y="1112675"/>
              <a:ext cx="5825" cy="5550"/>
            </a:xfrm>
            <a:custGeom>
              <a:rect b="b" l="l" r="r" t="t"/>
              <a:pathLst>
                <a:path extrusionOk="0" h="222" w="233">
                  <a:moveTo>
                    <a:pt x="113" y="0"/>
                  </a:moveTo>
                  <a:cubicBezTo>
                    <a:pt x="55" y="0"/>
                    <a:pt x="0" y="46"/>
                    <a:pt x="1" y="114"/>
                  </a:cubicBezTo>
                  <a:cubicBezTo>
                    <a:pt x="3" y="179"/>
                    <a:pt x="57" y="221"/>
                    <a:pt x="113" y="221"/>
                  </a:cubicBezTo>
                  <a:cubicBezTo>
                    <a:pt x="141" y="221"/>
                    <a:pt x="169" y="211"/>
                    <a:pt x="192" y="187"/>
                  </a:cubicBezTo>
                  <a:cubicBezTo>
                    <a:pt x="233" y="144"/>
                    <a:pt x="231" y="73"/>
                    <a:pt x="188" y="31"/>
                  </a:cubicBezTo>
                  <a:cubicBezTo>
                    <a:pt x="166" y="10"/>
                    <a:pt x="139" y="0"/>
                    <a:pt x="1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10"/>
            <p:cNvSpPr/>
            <p:nvPr/>
          </p:nvSpPr>
          <p:spPr>
            <a:xfrm>
              <a:off x="6160100" y="679975"/>
              <a:ext cx="5850" cy="5550"/>
            </a:xfrm>
            <a:custGeom>
              <a:rect b="b" l="l" r="r" t="t"/>
              <a:pathLst>
                <a:path extrusionOk="0" h="222" w="234">
                  <a:moveTo>
                    <a:pt x="114" y="1"/>
                  </a:moveTo>
                  <a:cubicBezTo>
                    <a:pt x="56" y="1"/>
                    <a:pt x="0" y="47"/>
                    <a:pt x="2" y="114"/>
                  </a:cubicBezTo>
                  <a:cubicBezTo>
                    <a:pt x="3" y="179"/>
                    <a:pt x="57" y="222"/>
                    <a:pt x="113" y="222"/>
                  </a:cubicBezTo>
                  <a:cubicBezTo>
                    <a:pt x="141" y="222"/>
                    <a:pt x="169" y="211"/>
                    <a:pt x="192" y="188"/>
                  </a:cubicBezTo>
                  <a:cubicBezTo>
                    <a:pt x="234" y="144"/>
                    <a:pt x="232" y="73"/>
                    <a:pt x="189" y="31"/>
                  </a:cubicBezTo>
                  <a:cubicBezTo>
                    <a:pt x="167" y="10"/>
                    <a:pt x="140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10"/>
            <p:cNvSpPr/>
            <p:nvPr/>
          </p:nvSpPr>
          <p:spPr>
            <a:xfrm>
              <a:off x="5910500" y="761775"/>
              <a:ext cx="26350" cy="24875"/>
            </a:xfrm>
            <a:custGeom>
              <a:rect b="b" l="l" r="r" t="t"/>
              <a:pathLst>
                <a:path extrusionOk="0" h="995" w="1054">
                  <a:moveTo>
                    <a:pt x="508" y="1"/>
                  </a:moveTo>
                  <a:cubicBezTo>
                    <a:pt x="248" y="1"/>
                    <a:pt x="1" y="206"/>
                    <a:pt x="8" y="509"/>
                  </a:cubicBezTo>
                  <a:cubicBezTo>
                    <a:pt x="12" y="711"/>
                    <a:pt x="139" y="888"/>
                    <a:pt x="325" y="962"/>
                  </a:cubicBezTo>
                  <a:cubicBezTo>
                    <a:pt x="383" y="984"/>
                    <a:pt x="444" y="995"/>
                    <a:pt x="503" y="995"/>
                  </a:cubicBezTo>
                  <a:cubicBezTo>
                    <a:pt x="637" y="995"/>
                    <a:pt x="768" y="941"/>
                    <a:pt x="865" y="842"/>
                  </a:cubicBezTo>
                  <a:cubicBezTo>
                    <a:pt x="1054" y="643"/>
                    <a:pt x="1046" y="328"/>
                    <a:pt x="848" y="140"/>
                  </a:cubicBezTo>
                  <a:cubicBezTo>
                    <a:pt x="748" y="44"/>
                    <a:pt x="626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10"/>
            <p:cNvSpPr/>
            <p:nvPr/>
          </p:nvSpPr>
          <p:spPr>
            <a:xfrm>
              <a:off x="5196800" y="740450"/>
              <a:ext cx="46100" cy="41575"/>
            </a:xfrm>
            <a:custGeom>
              <a:rect b="b" l="l" r="r" t="t"/>
              <a:pathLst>
                <a:path extrusionOk="0" h="1663" w="1844">
                  <a:moveTo>
                    <a:pt x="950" y="0"/>
                  </a:moveTo>
                  <a:cubicBezTo>
                    <a:pt x="637" y="0"/>
                    <a:pt x="348" y="176"/>
                    <a:pt x="207" y="459"/>
                  </a:cubicBezTo>
                  <a:cubicBezTo>
                    <a:pt x="1" y="869"/>
                    <a:pt x="168" y="1368"/>
                    <a:pt x="578" y="1574"/>
                  </a:cubicBezTo>
                  <a:cubicBezTo>
                    <a:pt x="696" y="1633"/>
                    <a:pt x="824" y="1662"/>
                    <a:pt x="950" y="1662"/>
                  </a:cubicBezTo>
                  <a:cubicBezTo>
                    <a:pt x="1146" y="1662"/>
                    <a:pt x="1339" y="1593"/>
                    <a:pt x="1493" y="1460"/>
                  </a:cubicBezTo>
                  <a:cubicBezTo>
                    <a:pt x="1747" y="1239"/>
                    <a:pt x="1844" y="887"/>
                    <a:pt x="1738" y="569"/>
                  </a:cubicBezTo>
                  <a:cubicBezTo>
                    <a:pt x="1632" y="250"/>
                    <a:pt x="1345" y="26"/>
                    <a:pt x="1009" y="2"/>
                  </a:cubicBezTo>
                  <a:cubicBezTo>
                    <a:pt x="989" y="1"/>
                    <a:pt x="970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10"/>
            <p:cNvSpPr/>
            <p:nvPr/>
          </p:nvSpPr>
          <p:spPr>
            <a:xfrm>
              <a:off x="5360875" y="664700"/>
              <a:ext cx="26475" cy="22900"/>
            </a:xfrm>
            <a:custGeom>
              <a:rect b="b" l="l" r="r" t="t"/>
              <a:pathLst>
                <a:path extrusionOk="0" h="916" w="1059">
                  <a:moveTo>
                    <a:pt x="520" y="1"/>
                  </a:moveTo>
                  <a:cubicBezTo>
                    <a:pt x="359" y="1"/>
                    <a:pt x="198" y="83"/>
                    <a:pt x="113" y="253"/>
                  </a:cubicBezTo>
                  <a:cubicBezTo>
                    <a:pt x="0" y="478"/>
                    <a:pt x="92" y="754"/>
                    <a:pt x="317" y="866"/>
                  </a:cubicBezTo>
                  <a:cubicBezTo>
                    <a:pt x="386" y="900"/>
                    <a:pt x="455" y="916"/>
                    <a:pt x="522" y="916"/>
                  </a:cubicBezTo>
                  <a:cubicBezTo>
                    <a:pt x="813" y="916"/>
                    <a:pt x="1058" y="627"/>
                    <a:pt x="955" y="313"/>
                  </a:cubicBezTo>
                  <a:cubicBezTo>
                    <a:pt x="886" y="107"/>
                    <a:pt x="703" y="1"/>
                    <a:pt x="5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10"/>
            <p:cNvSpPr/>
            <p:nvPr/>
          </p:nvSpPr>
          <p:spPr>
            <a:xfrm>
              <a:off x="5705600" y="482350"/>
              <a:ext cx="33800" cy="30450"/>
            </a:xfrm>
            <a:custGeom>
              <a:rect b="b" l="l" r="r" t="t"/>
              <a:pathLst>
                <a:path extrusionOk="0" h="1218" w="1352">
                  <a:moveTo>
                    <a:pt x="694" y="0"/>
                  </a:moveTo>
                  <a:cubicBezTo>
                    <a:pt x="465" y="0"/>
                    <a:pt x="254" y="129"/>
                    <a:pt x="150" y="337"/>
                  </a:cubicBezTo>
                  <a:cubicBezTo>
                    <a:pt x="0" y="638"/>
                    <a:pt x="122" y="1003"/>
                    <a:pt x="423" y="1153"/>
                  </a:cubicBezTo>
                  <a:cubicBezTo>
                    <a:pt x="509" y="1197"/>
                    <a:pt x="602" y="1218"/>
                    <a:pt x="695" y="1218"/>
                  </a:cubicBezTo>
                  <a:cubicBezTo>
                    <a:pt x="839" y="1218"/>
                    <a:pt x="981" y="1167"/>
                    <a:pt x="1094" y="1069"/>
                  </a:cubicBezTo>
                  <a:cubicBezTo>
                    <a:pt x="1281" y="908"/>
                    <a:pt x="1351" y="650"/>
                    <a:pt x="1273" y="417"/>
                  </a:cubicBezTo>
                  <a:cubicBezTo>
                    <a:pt x="1195" y="182"/>
                    <a:pt x="985" y="18"/>
                    <a:pt x="738" y="2"/>
                  </a:cubicBezTo>
                  <a:cubicBezTo>
                    <a:pt x="723" y="1"/>
                    <a:pt x="708" y="0"/>
                    <a:pt x="69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10"/>
            <p:cNvSpPr/>
            <p:nvPr/>
          </p:nvSpPr>
          <p:spPr>
            <a:xfrm>
              <a:off x="5904750" y="857750"/>
              <a:ext cx="17650" cy="15275"/>
            </a:xfrm>
            <a:custGeom>
              <a:rect b="b" l="l" r="r" t="t"/>
              <a:pathLst>
                <a:path extrusionOk="0" h="611" w="706">
                  <a:moveTo>
                    <a:pt x="347" y="1"/>
                  </a:moveTo>
                  <a:cubicBezTo>
                    <a:pt x="240" y="1"/>
                    <a:pt x="132" y="56"/>
                    <a:pt x="75" y="170"/>
                  </a:cubicBezTo>
                  <a:cubicBezTo>
                    <a:pt x="0" y="320"/>
                    <a:pt x="62" y="502"/>
                    <a:pt x="212" y="577"/>
                  </a:cubicBezTo>
                  <a:cubicBezTo>
                    <a:pt x="258" y="600"/>
                    <a:pt x="304" y="610"/>
                    <a:pt x="349" y="610"/>
                  </a:cubicBezTo>
                  <a:cubicBezTo>
                    <a:pt x="542" y="610"/>
                    <a:pt x="706" y="417"/>
                    <a:pt x="636" y="209"/>
                  </a:cubicBezTo>
                  <a:cubicBezTo>
                    <a:pt x="590" y="72"/>
                    <a:pt x="469" y="1"/>
                    <a:pt x="3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10"/>
            <p:cNvSpPr/>
            <p:nvPr/>
          </p:nvSpPr>
          <p:spPr>
            <a:xfrm>
              <a:off x="5598900" y="941325"/>
              <a:ext cx="36375" cy="32800"/>
            </a:xfrm>
            <a:custGeom>
              <a:rect b="b" l="l" r="r" t="t"/>
              <a:pathLst>
                <a:path extrusionOk="0" h="1312" w="1455">
                  <a:moveTo>
                    <a:pt x="748" y="1"/>
                  </a:moveTo>
                  <a:cubicBezTo>
                    <a:pt x="502" y="1"/>
                    <a:pt x="275" y="140"/>
                    <a:pt x="163" y="363"/>
                  </a:cubicBezTo>
                  <a:cubicBezTo>
                    <a:pt x="1" y="686"/>
                    <a:pt x="133" y="1080"/>
                    <a:pt x="456" y="1242"/>
                  </a:cubicBezTo>
                  <a:cubicBezTo>
                    <a:pt x="549" y="1289"/>
                    <a:pt x="650" y="1312"/>
                    <a:pt x="749" y="1312"/>
                  </a:cubicBezTo>
                  <a:cubicBezTo>
                    <a:pt x="904" y="1312"/>
                    <a:pt x="1057" y="1257"/>
                    <a:pt x="1179" y="1151"/>
                  </a:cubicBezTo>
                  <a:cubicBezTo>
                    <a:pt x="1379" y="978"/>
                    <a:pt x="1454" y="700"/>
                    <a:pt x="1372" y="449"/>
                  </a:cubicBezTo>
                  <a:cubicBezTo>
                    <a:pt x="1288" y="198"/>
                    <a:pt x="1061" y="22"/>
                    <a:pt x="796" y="2"/>
                  </a:cubicBezTo>
                  <a:cubicBezTo>
                    <a:pt x="780" y="1"/>
                    <a:pt x="764" y="1"/>
                    <a:pt x="7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10"/>
            <p:cNvSpPr/>
            <p:nvPr/>
          </p:nvSpPr>
          <p:spPr>
            <a:xfrm>
              <a:off x="5456125" y="926000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2" y="1"/>
                  </a:moveTo>
                  <a:cubicBezTo>
                    <a:pt x="112" y="1"/>
                    <a:pt x="62" y="26"/>
                    <a:pt x="36" y="79"/>
                  </a:cubicBezTo>
                  <a:cubicBezTo>
                    <a:pt x="0" y="150"/>
                    <a:pt x="29" y="234"/>
                    <a:pt x="100" y="270"/>
                  </a:cubicBezTo>
                  <a:cubicBezTo>
                    <a:pt x="121" y="280"/>
                    <a:pt x="142" y="285"/>
                    <a:pt x="163" y="285"/>
                  </a:cubicBezTo>
                  <a:cubicBezTo>
                    <a:pt x="253" y="285"/>
                    <a:pt x="330" y="195"/>
                    <a:pt x="297" y="98"/>
                  </a:cubicBezTo>
                  <a:cubicBezTo>
                    <a:pt x="276" y="34"/>
                    <a:pt x="219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10"/>
            <p:cNvSpPr/>
            <p:nvPr/>
          </p:nvSpPr>
          <p:spPr>
            <a:xfrm>
              <a:off x="5471950" y="55647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5" y="0"/>
                  </a:moveTo>
                  <a:cubicBezTo>
                    <a:pt x="87" y="0"/>
                    <a:pt x="48" y="20"/>
                    <a:pt x="27" y="61"/>
                  </a:cubicBezTo>
                  <a:cubicBezTo>
                    <a:pt x="0" y="115"/>
                    <a:pt x="23" y="183"/>
                    <a:pt x="77" y="210"/>
                  </a:cubicBezTo>
                  <a:cubicBezTo>
                    <a:pt x="93" y="218"/>
                    <a:pt x="110" y="222"/>
                    <a:pt x="126" y="222"/>
                  </a:cubicBezTo>
                  <a:cubicBezTo>
                    <a:pt x="196" y="222"/>
                    <a:pt x="256" y="152"/>
                    <a:pt x="230" y="76"/>
                  </a:cubicBezTo>
                  <a:cubicBezTo>
                    <a:pt x="214" y="26"/>
                    <a:pt x="170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10"/>
            <p:cNvSpPr/>
            <p:nvPr/>
          </p:nvSpPr>
          <p:spPr>
            <a:xfrm>
              <a:off x="5764875" y="704650"/>
              <a:ext cx="6425" cy="5575"/>
            </a:xfrm>
            <a:custGeom>
              <a:rect b="b" l="l" r="r" t="t"/>
              <a:pathLst>
                <a:path extrusionOk="0" h="223" w="257">
                  <a:moveTo>
                    <a:pt x="127" y="0"/>
                  </a:moveTo>
                  <a:cubicBezTo>
                    <a:pt x="87" y="0"/>
                    <a:pt x="48" y="20"/>
                    <a:pt x="28" y="62"/>
                  </a:cubicBezTo>
                  <a:cubicBezTo>
                    <a:pt x="1" y="116"/>
                    <a:pt x="23" y="182"/>
                    <a:pt x="78" y="211"/>
                  </a:cubicBezTo>
                  <a:cubicBezTo>
                    <a:pt x="94" y="219"/>
                    <a:pt x="111" y="223"/>
                    <a:pt x="127" y="223"/>
                  </a:cubicBezTo>
                  <a:cubicBezTo>
                    <a:pt x="197" y="223"/>
                    <a:pt x="257" y="153"/>
                    <a:pt x="232" y="77"/>
                  </a:cubicBezTo>
                  <a:cubicBezTo>
                    <a:pt x="216" y="26"/>
                    <a:pt x="171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10"/>
            <p:cNvSpPr/>
            <p:nvPr/>
          </p:nvSpPr>
          <p:spPr>
            <a:xfrm>
              <a:off x="5956250" y="53720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66" y="1"/>
                  </a:moveTo>
                  <a:cubicBezTo>
                    <a:pt x="391" y="1"/>
                    <a:pt x="215" y="90"/>
                    <a:pt x="123" y="276"/>
                  </a:cubicBezTo>
                  <a:cubicBezTo>
                    <a:pt x="1" y="521"/>
                    <a:pt x="100" y="818"/>
                    <a:pt x="345" y="942"/>
                  </a:cubicBezTo>
                  <a:cubicBezTo>
                    <a:pt x="419" y="979"/>
                    <a:pt x="495" y="996"/>
                    <a:pt x="568" y="996"/>
                  </a:cubicBezTo>
                  <a:cubicBezTo>
                    <a:pt x="884" y="996"/>
                    <a:pt x="1152" y="681"/>
                    <a:pt x="1038" y="340"/>
                  </a:cubicBezTo>
                  <a:cubicBezTo>
                    <a:pt x="964" y="117"/>
                    <a:pt x="765" y="1"/>
                    <a:pt x="5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10"/>
            <p:cNvSpPr/>
            <p:nvPr/>
          </p:nvSpPr>
          <p:spPr>
            <a:xfrm>
              <a:off x="5596025" y="6925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65" y="1"/>
                  </a:moveTo>
                  <a:cubicBezTo>
                    <a:pt x="130" y="1"/>
                    <a:pt x="0" y="108"/>
                    <a:pt x="3" y="267"/>
                  </a:cubicBezTo>
                  <a:cubicBezTo>
                    <a:pt x="7" y="421"/>
                    <a:pt x="133" y="520"/>
                    <a:pt x="264" y="520"/>
                  </a:cubicBezTo>
                  <a:cubicBezTo>
                    <a:pt x="330" y="520"/>
                    <a:pt x="397" y="495"/>
                    <a:pt x="451" y="440"/>
                  </a:cubicBezTo>
                  <a:cubicBezTo>
                    <a:pt x="549" y="336"/>
                    <a:pt x="546" y="172"/>
                    <a:pt x="442" y="73"/>
                  </a:cubicBezTo>
                  <a:cubicBezTo>
                    <a:pt x="390" y="23"/>
                    <a:pt x="327" y="1"/>
                    <a:pt x="26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10"/>
            <p:cNvSpPr/>
            <p:nvPr/>
          </p:nvSpPr>
          <p:spPr>
            <a:xfrm>
              <a:off x="5786500" y="883025"/>
              <a:ext cx="27475" cy="25950"/>
            </a:xfrm>
            <a:custGeom>
              <a:rect b="b" l="l" r="r" t="t"/>
              <a:pathLst>
                <a:path extrusionOk="0" h="1038" w="1099">
                  <a:moveTo>
                    <a:pt x="530" y="0"/>
                  </a:moveTo>
                  <a:cubicBezTo>
                    <a:pt x="259" y="0"/>
                    <a:pt x="0" y="215"/>
                    <a:pt x="8" y="532"/>
                  </a:cubicBezTo>
                  <a:cubicBezTo>
                    <a:pt x="14" y="741"/>
                    <a:pt x="144" y="928"/>
                    <a:pt x="340" y="1003"/>
                  </a:cubicBezTo>
                  <a:cubicBezTo>
                    <a:pt x="401" y="1026"/>
                    <a:pt x="464" y="1037"/>
                    <a:pt x="526" y="1037"/>
                  </a:cubicBezTo>
                  <a:cubicBezTo>
                    <a:pt x="665" y="1037"/>
                    <a:pt x="801" y="982"/>
                    <a:pt x="901" y="878"/>
                  </a:cubicBezTo>
                  <a:cubicBezTo>
                    <a:pt x="1099" y="671"/>
                    <a:pt x="1091" y="341"/>
                    <a:pt x="884" y="145"/>
                  </a:cubicBezTo>
                  <a:cubicBezTo>
                    <a:pt x="780" y="45"/>
                    <a:pt x="654" y="0"/>
                    <a:pt x="5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10"/>
            <p:cNvSpPr/>
            <p:nvPr/>
          </p:nvSpPr>
          <p:spPr>
            <a:xfrm>
              <a:off x="5856725" y="117822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654" y="0"/>
                  </a:moveTo>
                  <a:cubicBezTo>
                    <a:pt x="566" y="0"/>
                    <a:pt x="477" y="18"/>
                    <a:pt x="393" y="56"/>
                  </a:cubicBezTo>
                  <a:cubicBezTo>
                    <a:pt x="154" y="161"/>
                    <a:pt x="0" y="401"/>
                    <a:pt x="6" y="663"/>
                  </a:cubicBezTo>
                  <a:cubicBezTo>
                    <a:pt x="12" y="925"/>
                    <a:pt x="176" y="1157"/>
                    <a:pt x="421" y="1252"/>
                  </a:cubicBezTo>
                  <a:cubicBezTo>
                    <a:pt x="497" y="1282"/>
                    <a:pt x="576" y="1296"/>
                    <a:pt x="655" y="1296"/>
                  </a:cubicBezTo>
                  <a:cubicBezTo>
                    <a:pt x="829" y="1296"/>
                    <a:pt x="999" y="1226"/>
                    <a:pt x="1123" y="1096"/>
                  </a:cubicBezTo>
                  <a:cubicBezTo>
                    <a:pt x="1370" y="836"/>
                    <a:pt x="1361" y="426"/>
                    <a:pt x="1102" y="179"/>
                  </a:cubicBezTo>
                  <a:cubicBezTo>
                    <a:pt x="979" y="62"/>
                    <a:pt x="818" y="0"/>
                    <a:pt x="6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10"/>
            <p:cNvSpPr/>
            <p:nvPr/>
          </p:nvSpPr>
          <p:spPr>
            <a:xfrm>
              <a:off x="4690200" y="1267975"/>
              <a:ext cx="20575" cy="19525"/>
            </a:xfrm>
            <a:custGeom>
              <a:rect b="b" l="l" r="r" t="t"/>
              <a:pathLst>
                <a:path extrusionOk="0" h="781" w="823">
                  <a:moveTo>
                    <a:pt x="397" y="1"/>
                  </a:moveTo>
                  <a:cubicBezTo>
                    <a:pt x="194" y="1"/>
                    <a:pt x="0" y="162"/>
                    <a:pt x="5" y="399"/>
                  </a:cubicBezTo>
                  <a:cubicBezTo>
                    <a:pt x="10" y="631"/>
                    <a:pt x="200" y="781"/>
                    <a:pt x="397" y="781"/>
                  </a:cubicBezTo>
                  <a:cubicBezTo>
                    <a:pt x="496" y="781"/>
                    <a:pt x="596" y="743"/>
                    <a:pt x="676" y="659"/>
                  </a:cubicBezTo>
                  <a:cubicBezTo>
                    <a:pt x="823" y="504"/>
                    <a:pt x="817" y="258"/>
                    <a:pt x="662" y="109"/>
                  </a:cubicBezTo>
                  <a:cubicBezTo>
                    <a:pt x="584" y="34"/>
                    <a:pt x="489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10"/>
            <p:cNvSpPr/>
            <p:nvPr/>
          </p:nvSpPr>
          <p:spPr>
            <a:xfrm>
              <a:off x="4786100" y="467950"/>
              <a:ext cx="54825" cy="51850"/>
            </a:xfrm>
            <a:custGeom>
              <a:rect b="b" l="l" r="r" t="t"/>
              <a:pathLst>
                <a:path extrusionOk="0" h="2074" w="2193">
                  <a:moveTo>
                    <a:pt x="1046" y="1"/>
                  </a:moveTo>
                  <a:cubicBezTo>
                    <a:pt x="905" y="1"/>
                    <a:pt x="762" y="30"/>
                    <a:pt x="627" y="89"/>
                  </a:cubicBezTo>
                  <a:cubicBezTo>
                    <a:pt x="244" y="258"/>
                    <a:pt x="1" y="642"/>
                    <a:pt x="10" y="1062"/>
                  </a:cubicBezTo>
                  <a:cubicBezTo>
                    <a:pt x="20" y="1480"/>
                    <a:pt x="282" y="1852"/>
                    <a:pt x="672" y="2004"/>
                  </a:cubicBezTo>
                  <a:cubicBezTo>
                    <a:pt x="794" y="2051"/>
                    <a:pt x="920" y="2073"/>
                    <a:pt x="1045" y="2073"/>
                  </a:cubicBezTo>
                  <a:cubicBezTo>
                    <a:pt x="1324" y="2073"/>
                    <a:pt x="1597" y="1962"/>
                    <a:pt x="1797" y="1753"/>
                  </a:cubicBezTo>
                  <a:cubicBezTo>
                    <a:pt x="2192" y="1338"/>
                    <a:pt x="2176" y="681"/>
                    <a:pt x="1762" y="288"/>
                  </a:cubicBezTo>
                  <a:cubicBezTo>
                    <a:pt x="1565" y="100"/>
                    <a:pt x="1308" y="1"/>
                    <a:pt x="10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10"/>
            <p:cNvSpPr/>
            <p:nvPr/>
          </p:nvSpPr>
          <p:spPr>
            <a:xfrm>
              <a:off x="4680325" y="1859575"/>
              <a:ext cx="31750" cy="31750"/>
            </a:xfrm>
            <a:custGeom>
              <a:rect b="b" l="l" r="r" t="t"/>
              <a:pathLst>
                <a:path extrusionOk="0" h="1270" w="1270">
                  <a:moveTo>
                    <a:pt x="635" y="1"/>
                  </a:moveTo>
                  <a:cubicBezTo>
                    <a:pt x="285" y="1"/>
                    <a:pt x="1" y="285"/>
                    <a:pt x="1" y="635"/>
                  </a:cubicBezTo>
                  <a:cubicBezTo>
                    <a:pt x="1" y="985"/>
                    <a:pt x="285" y="1269"/>
                    <a:pt x="635" y="1269"/>
                  </a:cubicBezTo>
                  <a:cubicBezTo>
                    <a:pt x="985" y="1269"/>
                    <a:pt x="1269" y="985"/>
                    <a:pt x="1269" y="635"/>
                  </a:cubicBezTo>
                  <a:cubicBezTo>
                    <a:pt x="1269" y="285"/>
                    <a:pt x="985" y="1"/>
                    <a:pt x="6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10"/>
            <p:cNvSpPr/>
            <p:nvPr/>
          </p:nvSpPr>
          <p:spPr>
            <a:xfrm>
              <a:off x="5376200" y="18873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0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10"/>
            <p:cNvSpPr/>
            <p:nvPr/>
          </p:nvSpPr>
          <p:spPr>
            <a:xfrm>
              <a:off x="5054350" y="2303700"/>
              <a:ext cx="72850" cy="70075"/>
            </a:xfrm>
            <a:custGeom>
              <a:rect b="b" l="l" r="r" t="t"/>
              <a:pathLst>
                <a:path extrusionOk="0" h="2803" w="2914">
                  <a:moveTo>
                    <a:pt x="1513" y="0"/>
                  </a:moveTo>
                  <a:cubicBezTo>
                    <a:pt x="946" y="0"/>
                    <a:pt x="435" y="342"/>
                    <a:pt x="217" y="865"/>
                  </a:cubicBezTo>
                  <a:cubicBezTo>
                    <a:pt x="1" y="1389"/>
                    <a:pt x="121" y="1992"/>
                    <a:pt x="522" y="2392"/>
                  </a:cubicBezTo>
                  <a:cubicBezTo>
                    <a:pt x="790" y="2660"/>
                    <a:pt x="1148" y="2803"/>
                    <a:pt x="1512" y="2803"/>
                  </a:cubicBezTo>
                  <a:cubicBezTo>
                    <a:pt x="1692" y="2803"/>
                    <a:pt x="1875" y="2768"/>
                    <a:pt x="2048" y="2695"/>
                  </a:cubicBezTo>
                  <a:cubicBezTo>
                    <a:pt x="2573" y="2479"/>
                    <a:pt x="2914" y="1968"/>
                    <a:pt x="2914" y="1401"/>
                  </a:cubicBezTo>
                  <a:cubicBezTo>
                    <a:pt x="2914" y="627"/>
                    <a:pt x="2285" y="0"/>
                    <a:pt x="1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10"/>
            <p:cNvSpPr/>
            <p:nvPr/>
          </p:nvSpPr>
          <p:spPr>
            <a:xfrm>
              <a:off x="5246600" y="2299800"/>
              <a:ext cx="32375" cy="31175"/>
            </a:xfrm>
            <a:custGeom>
              <a:rect b="b" l="l" r="r" t="t"/>
              <a:pathLst>
                <a:path extrusionOk="0" h="1247" w="1295">
                  <a:moveTo>
                    <a:pt x="672" y="0"/>
                  </a:moveTo>
                  <a:cubicBezTo>
                    <a:pt x="420" y="0"/>
                    <a:pt x="193" y="152"/>
                    <a:pt x="97" y="385"/>
                  </a:cubicBezTo>
                  <a:cubicBezTo>
                    <a:pt x="0" y="618"/>
                    <a:pt x="53" y="885"/>
                    <a:pt x="232" y="1064"/>
                  </a:cubicBezTo>
                  <a:cubicBezTo>
                    <a:pt x="350" y="1183"/>
                    <a:pt x="509" y="1246"/>
                    <a:pt x="671" y="1246"/>
                  </a:cubicBezTo>
                  <a:cubicBezTo>
                    <a:pt x="751" y="1246"/>
                    <a:pt x="832" y="1230"/>
                    <a:pt x="910" y="1198"/>
                  </a:cubicBezTo>
                  <a:cubicBezTo>
                    <a:pt x="1143" y="1102"/>
                    <a:pt x="1295" y="875"/>
                    <a:pt x="1295" y="624"/>
                  </a:cubicBezTo>
                  <a:cubicBezTo>
                    <a:pt x="1295" y="280"/>
                    <a:pt x="1017" y="0"/>
                    <a:pt x="6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10"/>
            <p:cNvSpPr/>
            <p:nvPr/>
          </p:nvSpPr>
          <p:spPr>
            <a:xfrm>
              <a:off x="6102350" y="2026000"/>
              <a:ext cx="108100" cy="103975"/>
            </a:xfrm>
            <a:custGeom>
              <a:rect b="b" l="l" r="r" t="t"/>
              <a:pathLst>
                <a:path extrusionOk="0" h="4159" w="4324">
                  <a:moveTo>
                    <a:pt x="2245" y="1"/>
                  </a:moveTo>
                  <a:cubicBezTo>
                    <a:pt x="1403" y="1"/>
                    <a:pt x="646" y="507"/>
                    <a:pt x="324" y="1284"/>
                  </a:cubicBezTo>
                  <a:cubicBezTo>
                    <a:pt x="1" y="2062"/>
                    <a:pt x="180" y="2956"/>
                    <a:pt x="773" y="3550"/>
                  </a:cubicBezTo>
                  <a:cubicBezTo>
                    <a:pt x="1171" y="3948"/>
                    <a:pt x="1703" y="4159"/>
                    <a:pt x="2244" y="4159"/>
                  </a:cubicBezTo>
                  <a:cubicBezTo>
                    <a:pt x="2512" y="4159"/>
                    <a:pt x="2783" y="4107"/>
                    <a:pt x="3040" y="4000"/>
                  </a:cubicBezTo>
                  <a:cubicBezTo>
                    <a:pt x="3817" y="3679"/>
                    <a:pt x="4324" y="2921"/>
                    <a:pt x="4324" y="2080"/>
                  </a:cubicBezTo>
                  <a:cubicBezTo>
                    <a:pt x="4324" y="931"/>
                    <a:pt x="3392" y="1"/>
                    <a:pt x="2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10"/>
            <p:cNvSpPr/>
            <p:nvPr/>
          </p:nvSpPr>
          <p:spPr>
            <a:xfrm>
              <a:off x="6144150" y="2218100"/>
              <a:ext cx="18200" cy="15600"/>
            </a:xfrm>
            <a:custGeom>
              <a:rect b="b" l="l" r="r" t="t"/>
              <a:pathLst>
                <a:path extrusionOk="0" h="624" w="728">
                  <a:moveTo>
                    <a:pt x="417" y="0"/>
                  </a:moveTo>
                  <a:cubicBezTo>
                    <a:pt x="138" y="0"/>
                    <a:pt x="0" y="336"/>
                    <a:pt x="196" y="531"/>
                  </a:cubicBezTo>
                  <a:cubicBezTo>
                    <a:pt x="259" y="595"/>
                    <a:pt x="337" y="623"/>
                    <a:pt x="414" y="623"/>
                  </a:cubicBezTo>
                  <a:cubicBezTo>
                    <a:pt x="574" y="623"/>
                    <a:pt x="728" y="499"/>
                    <a:pt x="728" y="312"/>
                  </a:cubicBezTo>
                  <a:cubicBezTo>
                    <a:pt x="728" y="139"/>
                    <a:pt x="588" y="0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10"/>
            <p:cNvSpPr/>
            <p:nvPr/>
          </p:nvSpPr>
          <p:spPr>
            <a:xfrm>
              <a:off x="6298500" y="20935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624" y="0"/>
                  </a:moveTo>
                  <a:cubicBezTo>
                    <a:pt x="208" y="0"/>
                    <a:pt x="1" y="502"/>
                    <a:pt x="294" y="797"/>
                  </a:cubicBezTo>
                  <a:cubicBezTo>
                    <a:pt x="389" y="892"/>
                    <a:pt x="506" y="935"/>
                    <a:pt x="621" y="935"/>
                  </a:cubicBezTo>
                  <a:cubicBezTo>
                    <a:pt x="861" y="935"/>
                    <a:pt x="1092" y="748"/>
                    <a:pt x="1092" y="466"/>
                  </a:cubicBezTo>
                  <a:cubicBezTo>
                    <a:pt x="1092" y="209"/>
                    <a:pt x="883" y="0"/>
                    <a:pt x="6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10"/>
            <p:cNvSpPr/>
            <p:nvPr/>
          </p:nvSpPr>
          <p:spPr>
            <a:xfrm>
              <a:off x="6844775" y="2136375"/>
              <a:ext cx="64750" cy="62275"/>
            </a:xfrm>
            <a:custGeom>
              <a:rect b="b" l="l" r="r" t="t"/>
              <a:pathLst>
                <a:path extrusionOk="0" h="2491" w="2590">
                  <a:moveTo>
                    <a:pt x="1345" y="0"/>
                  </a:moveTo>
                  <a:cubicBezTo>
                    <a:pt x="841" y="0"/>
                    <a:pt x="387" y="304"/>
                    <a:pt x="193" y="768"/>
                  </a:cubicBezTo>
                  <a:cubicBezTo>
                    <a:pt x="1" y="1234"/>
                    <a:pt x="108" y="1769"/>
                    <a:pt x="464" y="2126"/>
                  </a:cubicBezTo>
                  <a:cubicBezTo>
                    <a:pt x="702" y="2364"/>
                    <a:pt x="1021" y="2491"/>
                    <a:pt x="1345" y="2491"/>
                  </a:cubicBezTo>
                  <a:cubicBezTo>
                    <a:pt x="1505" y="2491"/>
                    <a:pt x="1667" y="2460"/>
                    <a:pt x="1821" y="2396"/>
                  </a:cubicBezTo>
                  <a:cubicBezTo>
                    <a:pt x="2287" y="2204"/>
                    <a:pt x="2589" y="1748"/>
                    <a:pt x="2589" y="1245"/>
                  </a:cubicBezTo>
                  <a:cubicBezTo>
                    <a:pt x="2589" y="558"/>
                    <a:pt x="2032" y="0"/>
                    <a:pt x="13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10"/>
            <p:cNvSpPr/>
            <p:nvPr/>
          </p:nvSpPr>
          <p:spPr>
            <a:xfrm>
              <a:off x="6810700" y="17355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839" y="0"/>
                  </a:moveTo>
                  <a:cubicBezTo>
                    <a:pt x="525" y="0"/>
                    <a:pt x="241" y="190"/>
                    <a:pt x="121" y="480"/>
                  </a:cubicBezTo>
                  <a:cubicBezTo>
                    <a:pt x="1" y="771"/>
                    <a:pt x="67" y="1107"/>
                    <a:pt x="289" y="1329"/>
                  </a:cubicBezTo>
                  <a:cubicBezTo>
                    <a:pt x="438" y="1478"/>
                    <a:pt x="637" y="1557"/>
                    <a:pt x="839" y="1557"/>
                  </a:cubicBezTo>
                  <a:cubicBezTo>
                    <a:pt x="940" y="1557"/>
                    <a:pt x="1041" y="1537"/>
                    <a:pt x="1137" y="1497"/>
                  </a:cubicBezTo>
                  <a:cubicBezTo>
                    <a:pt x="1429" y="1377"/>
                    <a:pt x="1618" y="1093"/>
                    <a:pt x="1618" y="779"/>
                  </a:cubicBezTo>
                  <a:cubicBezTo>
                    <a:pt x="1618" y="348"/>
                    <a:pt x="1269" y="0"/>
                    <a:pt x="8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10"/>
            <p:cNvSpPr/>
            <p:nvPr/>
          </p:nvSpPr>
          <p:spPr>
            <a:xfrm>
              <a:off x="7213075" y="1797800"/>
              <a:ext cx="62250" cy="62300"/>
            </a:xfrm>
            <a:custGeom>
              <a:rect b="b" l="l" r="r" t="t"/>
              <a:pathLst>
                <a:path extrusionOk="0" h="2492" w="2490">
                  <a:moveTo>
                    <a:pt x="1245" y="1"/>
                  </a:moveTo>
                  <a:cubicBezTo>
                    <a:pt x="556" y="1"/>
                    <a:pt x="0" y="558"/>
                    <a:pt x="0" y="1245"/>
                  </a:cubicBezTo>
                  <a:cubicBezTo>
                    <a:pt x="0" y="1934"/>
                    <a:pt x="556" y="2491"/>
                    <a:pt x="1245" y="2491"/>
                  </a:cubicBezTo>
                  <a:cubicBezTo>
                    <a:pt x="1933" y="2491"/>
                    <a:pt x="2489" y="1934"/>
                    <a:pt x="2489" y="1245"/>
                  </a:cubicBezTo>
                  <a:cubicBezTo>
                    <a:pt x="2489" y="558"/>
                    <a:pt x="1933" y="1"/>
                    <a:pt x="12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10"/>
            <p:cNvSpPr/>
            <p:nvPr/>
          </p:nvSpPr>
          <p:spPr>
            <a:xfrm>
              <a:off x="7254325" y="2007925"/>
              <a:ext cx="40450" cy="38950"/>
            </a:xfrm>
            <a:custGeom>
              <a:rect b="b" l="l" r="r" t="t"/>
              <a:pathLst>
                <a:path extrusionOk="0" h="1558" w="1618">
                  <a:moveTo>
                    <a:pt x="841" y="1"/>
                  </a:moveTo>
                  <a:cubicBezTo>
                    <a:pt x="525" y="1"/>
                    <a:pt x="241" y="190"/>
                    <a:pt x="121" y="482"/>
                  </a:cubicBezTo>
                  <a:cubicBezTo>
                    <a:pt x="1" y="772"/>
                    <a:pt x="67" y="1107"/>
                    <a:pt x="289" y="1330"/>
                  </a:cubicBezTo>
                  <a:cubicBezTo>
                    <a:pt x="438" y="1478"/>
                    <a:pt x="637" y="1558"/>
                    <a:pt x="840" y="1558"/>
                  </a:cubicBezTo>
                  <a:cubicBezTo>
                    <a:pt x="940" y="1558"/>
                    <a:pt x="1042" y="1538"/>
                    <a:pt x="1138" y="1498"/>
                  </a:cubicBezTo>
                  <a:cubicBezTo>
                    <a:pt x="1429" y="1378"/>
                    <a:pt x="1618" y="1094"/>
                    <a:pt x="1618" y="779"/>
                  </a:cubicBezTo>
                  <a:cubicBezTo>
                    <a:pt x="1618" y="350"/>
                    <a:pt x="1271" y="1"/>
                    <a:pt x="8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10"/>
            <p:cNvSpPr/>
            <p:nvPr/>
          </p:nvSpPr>
          <p:spPr>
            <a:xfrm>
              <a:off x="7353125" y="1716075"/>
              <a:ext cx="27300" cy="23400"/>
            </a:xfrm>
            <a:custGeom>
              <a:rect b="b" l="l" r="r" t="t"/>
              <a:pathLst>
                <a:path extrusionOk="0" h="936" w="1092">
                  <a:moveTo>
                    <a:pt x="624" y="1"/>
                  </a:moveTo>
                  <a:cubicBezTo>
                    <a:pt x="208" y="1"/>
                    <a:pt x="0" y="504"/>
                    <a:pt x="295" y="797"/>
                  </a:cubicBezTo>
                  <a:cubicBezTo>
                    <a:pt x="390" y="893"/>
                    <a:pt x="506" y="935"/>
                    <a:pt x="621" y="935"/>
                  </a:cubicBezTo>
                  <a:cubicBezTo>
                    <a:pt x="861" y="935"/>
                    <a:pt x="1091" y="749"/>
                    <a:pt x="1091" y="468"/>
                  </a:cubicBezTo>
                  <a:cubicBezTo>
                    <a:pt x="1091" y="210"/>
                    <a:pt x="882" y="1"/>
                    <a:pt x="6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10"/>
            <p:cNvSpPr/>
            <p:nvPr/>
          </p:nvSpPr>
          <p:spPr>
            <a:xfrm>
              <a:off x="6183075" y="1766650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417" y="1"/>
                  </a:moveTo>
                  <a:cubicBezTo>
                    <a:pt x="139" y="1"/>
                    <a:pt x="0" y="336"/>
                    <a:pt x="196" y="533"/>
                  </a:cubicBezTo>
                  <a:cubicBezTo>
                    <a:pt x="259" y="596"/>
                    <a:pt x="337" y="624"/>
                    <a:pt x="414" y="624"/>
                  </a:cubicBezTo>
                  <a:cubicBezTo>
                    <a:pt x="574" y="624"/>
                    <a:pt x="728" y="500"/>
                    <a:pt x="728" y="312"/>
                  </a:cubicBezTo>
                  <a:cubicBezTo>
                    <a:pt x="728" y="141"/>
                    <a:pt x="588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10"/>
            <p:cNvSpPr/>
            <p:nvPr/>
          </p:nvSpPr>
          <p:spPr>
            <a:xfrm>
              <a:off x="5875575" y="1509825"/>
              <a:ext cx="18250" cy="15600"/>
            </a:xfrm>
            <a:custGeom>
              <a:rect b="b" l="l" r="r" t="t"/>
              <a:pathLst>
                <a:path extrusionOk="0" h="624" w="730">
                  <a:moveTo>
                    <a:pt x="417" y="1"/>
                  </a:moveTo>
                  <a:cubicBezTo>
                    <a:pt x="141" y="1"/>
                    <a:pt x="1" y="336"/>
                    <a:pt x="198" y="531"/>
                  </a:cubicBezTo>
                  <a:cubicBezTo>
                    <a:pt x="261" y="595"/>
                    <a:pt x="339" y="624"/>
                    <a:pt x="416" y="624"/>
                  </a:cubicBezTo>
                  <a:cubicBezTo>
                    <a:pt x="576" y="624"/>
                    <a:pt x="730" y="500"/>
                    <a:pt x="730" y="312"/>
                  </a:cubicBezTo>
                  <a:cubicBezTo>
                    <a:pt x="730" y="140"/>
                    <a:pt x="590" y="1"/>
                    <a:pt x="4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10"/>
            <p:cNvSpPr/>
            <p:nvPr/>
          </p:nvSpPr>
          <p:spPr>
            <a:xfrm>
              <a:off x="5654900" y="2050725"/>
              <a:ext cx="40450" cy="38975"/>
            </a:xfrm>
            <a:custGeom>
              <a:rect b="b" l="l" r="r" t="t"/>
              <a:pathLst>
                <a:path extrusionOk="0" h="1559" w="1618">
                  <a:moveTo>
                    <a:pt x="839" y="1"/>
                  </a:moveTo>
                  <a:cubicBezTo>
                    <a:pt x="525" y="1"/>
                    <a:pt x="241" y="192"/>
                    <a:pt x="121" y="482"/>
                  </a:cubicBezTo>
                  <a:cubicBezTo>
                    <a:pt x="1" y="773"/>
                    <a:pt x="67" y="1107"/>
                    <a:pt x="289" y="1330"/>
                  </a:cubicBezTo>
                  <a:cubicBezTo>
                    <a:pt x="438" y="1479"/>
                    <a:pt x="637" y="1559"/>
                    <a:pt x="840" y="1559"/>
                  </a:cubicBezTo>
                  <a:cubicBezTo>
                    <a:pt x="941" y="1559"/>
                    <a:pt x="1042" y="1539"/>
                    <a:pt x="1138" y="1499"/>
                  </a:cubicBezTo>
                  <a:cubicBezTo>
                    <a:pt x="1428" y="1379"/>
                    <a:pt x="1618" y="1095"/>
                    <a:pt x="1618" y="779"/>
                  </a:cubicBezTo>
                  <a:cubicBezTo>
                    <a:pt x="1618" y="350"/>
                    <a:pt x="1269" y="1"/>
                    <a:pt x="8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10"/>
            <p:cNvSpPr/>
            <p:nvPr/>
          </p:nvSpPr>
          <p:spPr>
            <a:xfrm>
              <a:off x="5999500" y="111587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1" y="1"/>
                    <a:pt x="1" y="122"/>
                    <a:pt x="72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4" y="181"/>
                    <a:pt x="264" y="113"/>
                  </a:cubicBezTo>
                  <a:cubicBezTo>
                    <a:pt x="264" y="52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10"/>
            <p:cNvSpPr/>
            <p:nvPr/>
          </p:nvSpPr>
          <p:spPr>
            <a:xfrm>
              <a:off x="6287650" y="1033325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0"/>
                  </a:moveTo>
                  <a:cubicBezTo>
                    <a:pt x="51" y="0"/>
                    <a:pt x="0" y="122"/>
                    <a:pt x="71" y="193"/>
                  </a:cubicBezTo>
                  <a:cubicBezTo>
                    <a:pt x="94" y="216"/>
                    <a:pt x="123" y="226"/>
                    <a:pt x="150" y="226"/>
                  </a:cubicBezTo>
                  <a:cubicBezTo>
                    <a:pt x="208" y="226"/>
                    <a:pt x="263" y="181"/>
                    <a:pt x="263" y="113"/>
                  </a:cubicBezTo>
                  <a:cubicBezTo>
                    <a:pt x="263" y="52"/>
                    <a:pt x="214" y="0"/>
                    <a:pt x="15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10"/>
            <p:cNvSpPr/>
            <p:nvPr/>
          </p:nvSpPr>
          <p:spPr>
            <a:xfrm>
              <a:off x="5636800" y="1380225"/>
              <a:ext cx="19625" cy="16850"/>
            </a:xfrm>
            <a:custGeom>
              <a:rect b="b" l="l" r="r" t="t"/>
              <a:pathLst>
                <a:path extrusionOk="0" h="674" w="785">
                  <a:moveTo>
                    <a:pt x="449" y="1"/>
                  </a:moveTo>
                  <a:cubicBezTo>
                    <a:pt x="150" y="1"/>
                    <a:pt x="0" y="363"/>
                    <a:pt x="212" y="575"/>
                  </a:cubicBezTo>
                  <a:cubicBezTo>
                    <a:pt x="281" y="643"/>
                    <a:pt x="365" y="673"/>
                    <a:pt x="447" y="673"/>
                  </a:cubicBezTo>
                  <a:cubicBezTo>
                    <a:pt x="619" y="673"/>
                    <a:pt x="785" y="540"/>
                    <a:pt x="785" y="337"/>
                  </a:cubicBezTo>
                  <a:cubicBezTo>
                    <a:pt x="785" y="151"/>
                    <a:pt x="634" y="1"/>
                    <a:pt x="4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10"/>
            <p:cNvSpPr/>
            <p:nvPr/>
          </p:nvSpPr>
          <p:spPr>
            <a:xfrm>
              <a:off x="5736550" y="1373225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51" y="1"/>
                  </a:moveTo>
                  <a:cubicBezTo>
                    <a:pt x="50" y="1"/>
                    <a:pt x="1" y="121"/>
                    <a:pt x="71" y="193"/>
                  </a:cubicBezTo>
                  <a:cubicBezTo>
                    <a:pt x="94" y="216"/>
                    <a:pt x="122" y="226"/>
                    <a:pt x="150" y="226"/>
                  </a:cubicBezTo>
                  <a:cubicBezTo>
                    <a:pt x="208" y="226"/>
                    <a:pt x="264" y="181"/>
                    <a:pt x="264" y="114"/>
                  </a:cubicBezTo>
                  <a:cubicBezTo>
                    <a:pt x="264" y="51"/>
                    <a:pt x="214" y="1"/>
                    <a:pt x="1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10"/>
            <p:cNvSpPr/>
            <p:nvPr/>
          </p:nvSpPr>
          <p:spPr>
            <a:xfrm>
              <a:off x="5340325" y="1531275"/>
              <a:ext cx="5600" cy="5625"/>
            </a:xfrm>
            <a:custGeom>
              <a:rect b="b" l="l" r="r" t="t"/>
              <a:pathLst>
                <a:path extrusionOk="0" h="225" w="224">
                  <a:moveTo>
                    <a:pt x="111" y="1"/>
                  </a:moveTo>
                  <a:cubicBezTo>
                    <a:pt x="50" y="1"/>
                    <a:pt x="0" y="52"/>
                    <a:pt x="0" y="113"/>
                  </a:cubicBezTo>
                  <a:cubicBezTo>
                    <a:pt x="0" y="175"/>
                    <a:pt x="50" y="225"/>
                    <a:pt x="111" y="225"/>
                  </a:cubicBezTo>
                  <a:cubicBezTo>
                    <a:pt x="173" y="225"/>
                    <a:pt x="224" y="175"/>
                    <a:pt x="224" y="113"/>
                  </a:cubicBezTo>
                  <a:cubicBezTo>
                    <a:pt x="224" y="52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10"/>
            <p:cNvSpPr/>
            <p:nvPr/>
          </p:nvSpPr>
          <p:spPr>
            <a:xfrm>
              <a:off x="5196650" y="1541100"/>
              <a:ext cx="16375" cy="14025"/>
            </a:xfrm>
            <a:custGeom>
              <a:rect b="b" l="l" r="r" t="t"/>
              <a:pathLst>
                <a:path extrusionOk="0" h="561" w="655">
                  <a:moveTo>
                    <a:pt x="375" y="0"/>
                  </a:moveTo>
                  <a:cubicBezTo>
                    <a:pt x="126" y="0"/>
                    <a:pt x="1" y="301"/>
                    <a:pt x="178" y="478"/>
                  </a:cubicBezTo>
                  <a:cubicBezTo>
                    <a:pt x="235" y="535"/>
                    <a:pt x="305" y="560"/>
                    <a:pt x="373" y="560"/>
                  </a:cubicBezTo>
                  <a:cubicBezTo>
                    <a:pt x="517" y="560"/>
                    <a:pt x="655" y="449"/>
                    <a:pt x="655" y="280"/>
                  </a:cubicBezTo>
                  <a:cubicBezTo>
                    <a:pt x="655" y="125"/>
                    <a:pt x="530" y="0"/>
                    <a:pt x="3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10"/>
            <p:cNvSpPr/>
            <p:nvPr/>
          </p:nvSpPr>
          <p:spPr>
            <a:xfrm>
              <a:off x="5267075" y="1415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0" y="1"/>
                  </a:moveTo>
                  <a:cubicBezTo>
                    <a:pt x="100" y="1"/>
                    <a:pt x="1" y="241"/>
                    <a:pt x="142" y="383"/>
                  </a:cubicBezTo>
                  <a:cubicBezTo>
                    <a:pt x="188" y="428"/>
                    <a:pt x="244" y="449"/>
                    <a:pt x="298" y="449"/>
                  </a:cubicBezTo>
                  <a:cubicBezTo>
                    <a:pt x="413" y="449"/>
                    <a:pt x="524" y="359"/>
                    <a:pt x="524" y="225"/>
                  </a:cubicBezTo>
                  <a:cubicBezTo>
                    <a:pt x="524" y="102"/>
                    <a:pt x="423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10"/>
            <p:cNvSpPr/>
            <p:nvPr/>
          </p:nvSpPr>
          <p:spPr>
            <a:xfrm>
              <a:off x="5459200" y="1399800"/>
              <a:ext cx="22375" cy="22425"/>
            </a:xfrm>
            <a:custGeom>
              <a:rect b="b" l="l" r="r" t="t"/>
              <a:pathLst>
                <a:path extrusionOk="0" h="897" w="895">
                  <a:moveTo>
                    <a:pt x="447" y="1"/>
                  </a:moveTo>
                  <a:cubicBezTo>
                    <a:pt x="201" y="1"/>
                    <a:pt x="1" y="202"/>
                    <a:pt x="1" y="449"/>
                  </a:cubicBezTo>
                  <a:cubicBezTo>
                    <a:pt x="1" y="697"/>
                    <a:pt x="201" y="896"/>
                    <a:pt x="447" y="896"/>
                  </a:cubicBezTo>
                  <a:cubicBezTo>
                    <a:pt x="695" y="896"/>
                    <a:pt x="895" y="697"/>
                    <a:pt x="895" y="449"/>
                  </a:cubicBezTo>
                  <a:cubicBezTo>
                    <a:pt x="895" y="202"/>
                    <a:pt x="695" y="1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10"/>
            <p:cNvSpPr/>
            <p:nvPr/>
          </p:nvSpPr>
          <p:spPr>
            <a:xfrm>
              <a:off x="5527250" y="1429225"/>
              <a:ext cx="13100" cy="11200"/>
            </a:xfrm>
            <a:custGeom>
              <a:rect b="b" l="l" r="r" t="t"/>
              <a:pathLst>
                <a:path extrusionOk="0" h="448" w="524">
                  <a:moveTo>
                    <a:pt x="303" y="0"/>
                  </a:moveTo>
                  <a:cubicBezTo>
                    <a:pt x="302" y="0"/>
                    <a:pt x="301" y="0"/>
                    <a:pt x="300" y="0"/>
                  </a:cubicBezTo>
                  <a:cubicBezTo>
                    <a:pt x="100" y="0"/>
                    <a:pt x="1" y="241"/>
                    <a:pt x="140" y="382"/>
                  </a:cubicBezTo>
                  <a:cubicBezTo>
                    <a:pt x="186" y="427"/>
                    <a:pt x="242" y="448"/>
                    <a:pt x="297" y="448"/>
                  </a:cubicBezTo>
                  <a:cubicBezTo>
                    <a:pt x="413" y="448"/>
                    <a:pt x="524" y="359"/>
                    <a:pt x="524" y="224"/>
                  </a:cubicBezTo>
                  <a:cubicBezTo>
                    <a:pt x="524" y="101"/>
                    <a:pt x="425" y="0"/>
                    <a:pt x="30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10"/>
            <p:cNvSpPr/>
            <p:nvPr/>
          </p:nvSpPr>
          <p:spPr>
            <a:xfrm>
              <a:off x="5468975" y="155787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6"/>
                    <a:pt x="0" y="616"/>
                  </a:cubicBezTo>
                  <a:cubicBezTo>
                    <a:pt x="0" y="955"/>
                    <a:pt x="277" y="1232"/>
                    <a:pt x="617" y="1232"/>
                  </a:cubicBezTo>
                  <a:cubicBezTo>
                    <a:pt x="956" y="1232"/>
                    <a:pt x="1231" y="955"/>
                    <a:pt x="1231" y="616"/>
                  </a:cubicBezTo>
                  <a:cubicBezTo>
                    <a:pt x="1231" y="276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10"/>
            <p:cNvSpPr/>
            <p:nvPr/>
          </p:nvSpPr>
          <p:spPr>
            <a:xfrm>
              <a:off x="4459500" y="632900"/>
              <a:ext cx="79875" cy="72025"/>
            </a:xfrm>
            <a:custGeom>
              <a:rect b="b" l="l" r="r" t="t"/>
              <a:pathLst>
                <a:path extrusionOk="0" h="2881" w="3195">
                  <a:moveTo>
                    <a:pt x="1553" y="1"/>
                  </a:moveTo>
                  <a:cubicBezTo>
                    <a:pt x="1199" y="1"/>
                    <a:pt x="850" y="131"/>
                    <a:pt x="579" y="381"/>
                  </a:cubicBezTo>
                  <a:cubicBezTo>
                    <a:pt x="150" y="775"/>
                    <a:pt x="0" y="1388"/>
                    <a:pt x="202" y="1935"/>
                  </a:cubicBezTo>
                  <a:cubicBezTo>
                    <a:pt x="401" y="2482"/>
                    <a:pt x="911" y="2855"/>
                    <a:pt x="1493" y="2879"/>
                  </a:cubicBezTo>
                  <a:cubicBezTo>
                    <a:pt x="1513" y="2880"/>
                    <a:pt x="1533" y="2881"/>
                    <a:pt x="1552" y="2881"/>
                  </a:cubicBezTo>
                  <a:cubicBezTo>
                    <a:pt x="2111" y="2881"/>
                    <a:pt x="2622" y="2556"/>
                    <a:pt x="2859" y="2047"/>
                  </a:cubicBezTo>
                  <a:cubicBezTo>
                    <a:pt x="3194" y="1325"/>
                    <a:pt x="2880" y="468"/>
                    <a:pt x="2160" y="135"/>
                  </a:cubicBezTo>
                  <a:cubicBezTo>
                    <a:pt x="1966" y="45"/>
                    <a:pt x="1759" y="1"/>
                    <a:pt x="15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10"/>
            <p:cNvSpPr/>
            <p:nvPr/>
          </p:nvSpPr>
          <p:spPr>
            <a:xfrm>
              <a:off x="4775325" y="6360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7" y="0"/>
                  </a:moveTo>
                  <a:cubicBezTo>
                    <a:pt x="693" y="0"/>
                    <a:pt x="490" y="76"/>
                    <a:pt x="334" y="220"/>
                  </a:cubicBezTo>
                  <a:cubicBezTo>
                    <a:pt x="86" y="447"/>
                    <a:pt x="0" y="801"/>
                    <a:pt x="116" y="1117"/>
                  </a:cubicBezTo>
                  <a:cubicBezTo>
                    <a:pt x="232" y="1433"/>
                    <a:pt x="525" y="1648"/>
                    <a:pt x="861" y="1661"/>
                  </a:cubicBezTo>
                  <a:cubicBezTo>
                    <a:pt x="873" y="1662"/>
                    <a:pt x="884" y="1662"/>
                    <a:pt x="895" y="1662"/>
                  </a:cubicBezTo>
                  <a:cubicBezTo>
                    <a:pt x="1217" y="1662"/>
                    <a:pt x="1513" y="1475"/>
                    <a:pt x="1649" y="1180"/>
                  </a:cubicBezTo>
                  <a:cubicBezTo>
                    <a:pt x="1843" y="764"/>
                    <a:pt x="1661" y="271"/>
                    <a:pt x="1245" y="77"/>
                  </a:cubicBezTo>
                  <a:cubicBezTo>
                    <a:pt x="1134" y="25"/>
                    <a:pt x="1015" y="0"/>
                    <a:pt x="89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10"/>
            <p:cNvSpPr/>
            <p:nvPr/>
          </p:nvSpPr>
          <p:spPr>
            <a:xfrm>
              <a:off x="4633325" y="734925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43" y="0"/>
                  </a:moveTo>
                  <a:cubicBezTo>
                    <a:pt x="247" y="0"/>
                    <a:pt x="1" y="301"/>
                    <a:pt x="116" y="615"/>
                  </a:cubicBezTo>
                  <a:cubicBezTo>
                    <a:pt x="179" y="788"/>
                    <a:pt x="341" y="907"/>
                    <a:pt x="526" y="915"/>
                  </a:cubicBezTo>
                  <a:cubicBezTo>
                    <a:pt x="533" y="915"/>
                    <a:pt x="539" y="915"/>
                    <a:pt x="545" y="915"/>
                  </a:cubicBezTo>
                  <a:cubicBezTo>
                    <a:pt x="721" y="915"/>
                    <a:pt x="884" y="813"/>
                    <a:pt x="959" y="650"/>
                  </a:cubicBezTo>
                  <a:cubicBezTo>
                    <a:pt x="1066" y="422"/>
                    <a:pt x="967" y="150"/>
                    <a:pt x="737" y="44"/>
                  </a:cubicBezTo>
                  <a:cubicBezTo>
                    <a:pt x="672" y="14"/>
                    <a:pt x="606" y="0"/>
                    <a:pt x="5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10"/>
            <p:cNvSpPr/>
            <p:nvPr/>
          </p:nvSpPr>
          <p:spPr>
            <a:xfrm>
              <a:off x="4770450" y="76497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0" y="301"/>
                    <a:pt x="116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8" y="915"/>
                    <a:pt x="545" y="915"/>
                  </a:cubicBezTo>
                  <a:cubicBezTo>
                    <a:pt x="722" y="915"/>
                    <a:pt x="883" y="813"/>
                    <a:pt x="959" y="652"/>
                  </a:cubicBezTo>
                  <a:cubicBezTo>
                    <a:pt x="1066" y="422"/>
                    <a:pt x="966" y="151"/>
                    <a:pt x="738" y="45"/>
                  </a:cubicBezTo>
                  <a:cubicBezTo>
                    <a:pt x="673" y="15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10"/>
            <p:cNvSpPr/>
            <p:nvPr/>
          </p:nvSpPr>
          <p:spPr>
            <a:xfrm>
              <a:off x="4679525" y="448325"/>
              <a:ext cx="67550" cy="60950"/>
            </a:xfrm>
            <a:custGeom>
              <a:rect b="b" l="l" r="r" t="t"/>
              <a:pathLst>
                <a:path extrusionOk="0" h="2438" w="2702">
                  <a:moveTo>
                    <a:pt x="1315" y="1"/>
                  </a:moveTo>
                  <a:cubicBezTo>
                    <a:pt x="1015" y="1"/>
                    <a:pt x="719" y="111"/>
                    <a:pt x="489" y="323"/>
                  </a:cubicBezTo>
                  <a:cubicBezTo>
                    <a:pt x="127" y="656"/>
                    <a:pt x="1" y="1175"/>
                    <a:pt x="171" y="1638"/>
                  </a:cubicBezTo>
                  <a:cubicBezTo>
                    <a:pt x="339" y="2099"/>
                    <a:pt x="771" y="2415"/>
                    <a:pt x="1264" y="2436"/>
                  </a:cubicBezTo>
                  <a:cubicBezTo>
                    <a:pt x="1281" y="2437"/>
                    <a:pt x="1298" y="2437"/>
                    <a:pt x="1316" y="2437"/>
                  </a:cubicBezTo>
                  <a:cubicBezTo>
                    <a:pt x="1787" y="2437"/>
                    <a:pt x="2219" y="2163"/>
                    <a:pt x="2419" y="1731"/>
                  </a:cubicBezTo>
                  <a:cubicBezTo>
                    <a:pt x="2702" y="1121"/>
                    <a:pt x="2437" y="398"/>
                    <a:pt x="1827" y="114"/>
                  </a:cubicBezTo>
                  <a:cubicBezTo>
                    <a:pt x="1663" y="38"/>
                    <a:pt x="1488" y="1"/>
                    <a:pt x="13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10"/>
            <p:cNvSpPr/>
            <p:nvPr/>
          </p:nvSpPr>
          <p:spPr>
            <a:xfrm>
              <a:off x="4285175" y="919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4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3"/>
                    <a:pt x="454" y="1211"/>
                    <a:pt x="701" y="1220"/>
                  </a:cubicBezTo>
                  <a:cubicBezTo>
                    <a:pt x="710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8"/>
                  </a:cubicBezTo>
                  <a:cubicBezTo>
                    <a:pt x="1419" y="563"/>
                    <a:pt x="1287" y="201"/>
                    <a:pt x="982" y="59"/>
                  </a:cubicBezTo>
                  <a:cubicBezTo>
                    <a:pt x="896" y="19"/>
                    <a:pt x="808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10"/>
            <p:cNvSpPr/>
            <p:nvPr/>
          </p:nvSpPr>
          <p:spPr>
            <a:xfrm>
              <a:off x="5028125" y="9919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8" y="1051"/>
                    <a:pt x="455" y="1209"/>
                    <a:pt x="700" y="1220"/>
                  </a:cubicBezTo>
                  <a:cubicBezTo>
                    <a:pt x="708" y="1220"/>
                    <a:pt x="717" y="1220"/>
                    <a:pt x="726" y="1220"/>
                  </a:cubicBezTo>
                  <a:cubicBezTo>
                    <a:pt x="962" y="1220"/>
                    <a:pt x="1178" y="1084"/>
                    <a:pt x="1278" y="868"/>
                  </a:cubicBezTo>
                  <a:cubicBezTo>
                    <a:pt x="1420" y="563"/>
                    <a:pt x="1287" y="200"/>
                    <a:pt x="982" y="59"/>
                  </a:cubicBezTo>
                  <a:cubicBezTo>
                    <a:pt x="896" y="19"/>
                    <a:pt x="808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10"/>
            <p:cNvSpPr/>
            <p:nvPr/>
          </p:nvSpPr>
          <p:spPr>
            <a:xfrm>
              <a:off x="4092925" y="56560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63" y="0"/>
                  </a:moveTo>
                  <a:cubicBezTo>
                    <a:pt x="165" y="0"/>
                    <a:pt x="1" y="201"/>
                    <a:pt x="78" y="411"/>
                  </a:cubicBezTo>
                  <a:cubicBezTo>
                    <a:pt x="127" y="543"/>
                    <a:pt x="246" y="611"/>
                    <a:pt x="365" y="611"/>
                  </a:cubicBezTo>
                  <a:cubicBezTo>
                    <a:pt x="476" y="611"/>
                    <a:pt x="586" y="553"/>
                    <a:pt x="641" y="434"/>
                  </a:cubicBezTo>
                  <a:cubicBezTo>
                    <a:pt x="712" y="281"/>
                    <a:pt x="644" y="100"/>
                    <a:pt x="492" y="30"/>
                  </a:cubicBezTo>
                  <a:cubicBezTo>
                    <a:pt x="449" y="9"/>
                    <a:pt x="405" y="0"/>
                    <a:pt x="3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10"/>
            <p:cNvSpPr/>
            <p:nvPr/>
          </p:nvSpPr>
          <p:spPr>
            <a:xfrm>
              <a:off x="3642025" y="1175475"/>
              <a:ext cx="35525" cy="30500"/>
            </a:xfrm>
            <a:custGeom>
              <a:rect b="b" l="l" r="r" t="t"/>
              <a:pathLst>
                <a:path extrusionOk="0" h="1220" w="1421">
                  <a:moveTo>
                    <a:pt x="725" y="1"/>
                  </a:moveTo>
                  <a:cubicBezTo>
                    <a:pt x="329" y="1"/>
                    <a:pt x="0" y="401"/>
                    <a:pt x="155" y="821"/>
                  </a:cubicBezTo>
                  <a:cubicBezTo>
                    <a:pt x="239" y="1053"/>
                    <a:pt x="456" y="1210"/>
                    <a:pt x="702" y="1219"/>
                  </a:cubicBezTo>
                  <a:cubicBezTo>
                    <a:pt x="711" y="1220"/>
                    <a:pt x="720" y="1220"/>
                    <a:pt x="728" y="1220"/>
                  </a:cubicBezTo>
                  <a:cubicBezTo>
                    <a:pt x="965" y="1220"/>
                    <a:pt x="1179" y="1082"/>
                    <a:pt x="1279" y="868"/>
                  </a:cubicBezTo>
                  <a:cubicBezTo>
                    <a:pt x="1421" y="563"/>
                    <a:pt x="1289" y="200"/>
                    <a:pt x="983" y="59"/>
                  </a:cubicBezTo>
                  <a:cubicBezTo>
                    <a:pt x="897" y="19"/>
                    <a:pt x="809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10"/>
            <p:cNvSpPr/>
            <p:nvPr/>
          </p:nvSpPr>
          <p:spPr>
            <a:xfrm>
              <a:off x="4375425" y="455725"/>
              <a:ext cx="38200" cy="32825"/>
            </a:xfrm>
            <a:custGeom>
              <a:rect b="b" l="l" r="r" t="t"/>
              <a:pathLst>
                <a:path extrusionOk="0" h="1313" w="1528">
                  <a:moveTo>
                    <a:pt x="779" y="0"/>
                  </a:moveTo>
                  <a:cubicBezTo>
                    <a:pt x="353" y="0"/>
                    <a:pt x="0" y="431"/>
                    <a:pt x="166" y="883"/>
                  </a:cubicBezTo>
                  <a:cubicBezTo>
                    <a:pt x="258" y="1131"/>
                    <a:pt x="489" y="1301"/>
                    <a:pt x="754" y="1312"/>
                  </a:cubicBezTo>
                  <a:cubicBezTo>
                    <a:pt x="763" y="1312"/>
                    <a:pt x="772" y="1312"/>
                    <a:pt x="780" y="1312"/>
                  </a:cubicBezTo>
                  <a:cubicBezTo>
                    <a:pt x="1036" y="1312"/>
                    <a:pt x="1269" y="1165"/>
                    <a:pt x="1376" y="933"/>
                  </a:cubicBezTo>
                  <a:cubicBezTo>
                    <a:pt x="1528" y="604"/>
                    <a:pt x="1385" y="215"/>
                    <a:pt x="1056" y="63"/>
                  </a:cubicBezTo>
                  <a:cubicBezTo>
                    <a:pt x="963" y="20"/>
                    <a:pt x="869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10"/>
            <p:cNvSpPr/>
            <p:nvPr/>
          </p:nvSpPr>
          <p:spPr>
            <a:xfrm>
              <a:off x="4548975" y="492075"/>
              <a:ext cx="8250" cy="7125"/>
            </a:xfrm>
            <a:custGeom>
              <a:rect b="b" l="l" r="r" t="t"/>
              <a:pathLst>
                <a:path extrusionOk="0" h="285" w="330">
                  <a:moveTo>
                    <a:pt x="169" y="1"/>
                  </a:moveTo>
                  <a:cubicBezTo>
                    <a:pt x="77" y="1"/>
                    <a:pt x="0" y="93"/>
                    <a:pt x="36" y="191"/>
                  </a:cubicBezTo>
                  <a:cubicBezTo>
                    <a:pt x="59" y="253"/>
                    <a:pt x="113" y="284"/>
                    <a:pt x="168" y="284"/>
                  </a:cubicBezTo>
                  <a:cubicBezTo>
                    <a:pt x="220" y="284"/>
                    <a:pt x="271" y="257"/>
                    <a:pt x="298" y="202"/>
                  </a:cubicBezTo>
                  <a:cubicBezTo>
                    <a:pt x="329" y="131"/>
                    <a:pt x="299" y="47"/>
                    <a:pt x="228" y="14"/>
                  </a:cubicBezTo>
                  <a:cubicBezTo>
                    <a:pt x="208" y="5"/>
                    <a:pt x="188" y="1"/>
                    <a:pt x="1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10"/>
            <p:cNvSpPr/>
            <p:nvPr/>
          </p:nvSpPr>
          <p:spPr>
            <a:xfrm>
              <a:off x="4643550" y="338800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7" y="0"/>
                  </a:moveTo>
                  <a:cubicBezTo>
                    <a:pt x="75" y="0"/>
                    <a:pt x="0" y="94"/>
                    <a:pt x="35" y="190"/>
                  </a:cubicBezTo>
                  <a:cubicBezTo>
                    <a:pt x="57" y="252"/>
                    <a:pt x="113" y="284"/>
                    <a:pt x="169" y="284"/>
                  </a:cubicBezTo>
                  <a:cubicBezTo>
                    <a:pt x="220" y="284"/>
                    <a:pt x="272" y="257"/>
                    <a:pt x="298" y="202"/>
                  </a:cubicBezTo>
                  <a:cubicBezTo>
                    <a:pt x="329" y="130"/>
                    <a:pt x="299" y="46"/>
                    <a:pt x="229" y="14"/>
                  </a:cubicBezTo>
                  <a:cubicBezTo>
                    <a:pt x="208" y="5"/>
                    <a:pt x="187" y="0"/>
                    <a:pt x="1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10"/>
            <p:cNvSpPr/>
            <p:nvPr/>
          </p:nvSpPr>
          <p:spPr>
            <a:xfrm>
              <a:off x="4959725" y="521850"/>
              <a:ext cx="12450" cy="10650"/>
            </a:xfrm>
            <a:custGeom>
              <a:rect b="b" l="l" r="r" t="t"/>
              <a:pathLst>
                <a:path extrusionOk="0" h="426" w="498">
                  <a:moveTo>
                    <a:pt x="253" y="0"/>
                  </a:moveTo>
                  <a:cubicBezTo>
                    <a:pt x="115" y="0"/>
                    <a:pt x="1" y="140"/>
                    <a:pt x="55" y="286"/>
                  </a:cubicBezTo>
                  <a:cubicBezTo>
                    <a:pt x="89" y="378"/>
                    <a:pt x="172" y="425"/>
                    <a:pt x="255" y="425"/>
                  </a:cubicBezTo>
                  <a:cubicBezTo>
                    <a:pt x="332" y="425"/>
                    <a:pt x="409" y="385"/>
                    <a:pt x="448" y="302"/>
                  </a:cubicBezTo>
                  <a:cubicBezTo>
                    <a:pt x="497" y="195"/>
                    <a:pt x="451" y="69"/>
                    <a:pt x="344" y="21"/>
                  </a:cubicBezTo>
                  <a:cubicBezTo>
                    <a:pt x="313" y="7"/>
                    <a:pt x="283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10"/>
            <p:cNvSpPr/>
            <p:nvPr/>
          </p:nvSpPr>
          <p:spPr>
            <a:xfrm>
              <a:off x="5110175" y="729825"/>
              <a:ext cx="24775" cy="21300"/>
            </a:xfrm>
            <a:custGeom>
              <a:rect b="b" l="l" r="r" t="t"/>
              <a:pathLst>
                <a:path extrusionOk="0" h="852" w="991">
                  <a:moveTo>
                    <a:pt x="505" y="0"/>
                  </a:moveTo>
                  <a:cubicBezTo>
                    <a:pt x="229" y="0"/>
                    <a:pt x="0" y="279"/>
                    <a:pt x="108" y="573"/>
                  </a:cubicBezTo>
                  <a:cubicBezTo>
                    <a:pt x="176" y="758"/>
                    <a:pt x="341" y="852"/>
                    <a:pt x="507" y="852"/>
                  </a:cubicBezTo>
                  <a:cubicBezTo>
                    <a:pt x="661" y="852"/>
                    <a:pt x="816" y="770"/>
                    <a:pt x="893" y="605"/>
                  </a:cubicBezTo>
                  <a:cubicBezTo>
                    <a:pt x="990" y="393"/>
                    <a:pt x="899" y="140"/>
                    <a:pt x="685" y="41"/>
                  </a:cubicBezTo>
                  <a:cubicBezTo>
                    <a:pt x="625" y="13"/>
                    <a:pt x="564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10"/>
            <p:cNvSpPr/>
            <p:nvPr/>
          </p:nvSpPr>
          <p:spPr>
            <a:xfrm>
              <a:off x="5005700" y="429125"/>
              <a:ext cx="16525" cy="14225"/>
            </a:xfrm>
            <a:custGeom>
              <a:rect b="b" l="l" r="r" t="t"/>
              <a:pathLst>
                <a:path extrusionOk="0" h="569" w="661">
                  <a:moveTo>
                    <a:pt x="336" y="1"/>
                  </a:moveTo>
                  <a:cubicBezTo>
                    <a:pt x="152" y="1"/>
                    <a:pt x="0" y="187"/>
                    <a:pt x="71" y="383"/>
                  </a:cubicBezTo>
                  <a:cubicBezTo>
                    <a:pt x="116" y="506"/>
                    <a:pt x="227" y="569"/>
                    <a:pt x="338" y="569"/>
                  </a:cubicBezTo>
                  <a:cubicBezTo>
                    <a:pt x="441" y="569"/>
                    <a:pt x="543" y="514"/>
                    <a:pt x="594" y="404"/>
                  </a:cubicBezTo>
                  <a:cubicBezTo>
                    <a:pt x="660" y="262"/>
                    <a:pt x="599" y="94"/>
                    <a:pt x="457" y="28"/>
                  </a:cubicBezTo>
                  <a:cubicBezTo>
                    <a:pt x="417" y="9"/>
                    <a:pt x="376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10"/>
            <p:cNvSpPr/>
            <p:nvPr/>
          </p:nvSpPr>
          <p:spPr>
            <a:xfrm>
              <a:off x="4690750" y="899100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7" y="0"/>
                  </a:moveTo>
                  <a:cubicBezTo>
                    <a:pt x="229" y="0"/>
                    <a:pt x="0" y="280"/>
                    <a:pt x="107" y="575"/>
                  </a:cubicBezTo>
                  <a:cubicBezTo>
                    <a:pt x="175" y="760"/>
                    <a:pt x="341" y="854"/>
                    <a:pt x="508" y="854"/>
                  </a:cubicBezTo>
                  <a:cubicBezTo>
                    <a:pt x="662" y="854"/>
                    <a:pt x="817" y="773"/>
                    <a:pt x="894" y="608"/>
                  </a:cubicBezTo>
                  <a:cubicBezTo>
                    <a:pt x="993" y="394"/>
                    <a:pt x="900" y="140"/>
                    <a:pt x="688" y="41"/>
                  </a:cubicBezTo>
                  <a:cubicBezTo>
                    <a:pt x="627" y="13"/>
                    <a:pt x="566" y="0"/>
                    <a:pt x="5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10"/>
            <p:cNvSpPr/>
            <p:nvPr/>
          </p:nvSpPr>
          <p:spPr>
            <a:xfrm>
              <a:off x="4921575" y="878575"/>
              <a:ext cx="16575" cy="14275"/>
            </a:xfrm>
            <a:custGeom>
              <a:rect b="b" l="l" r="r" t="t"/>
              <a:pathLst>
                <a:path extrusionOk="0" h="571" w="663">
                  <a:moveTo>
                    <a:pt x="339" y="1"/>
                  </a:moveTo>
                  <a:cubicBezTo>
                    <a:pt x="154" y="1"/>
                    <a:pt x="0" y="187"/>
                    <a:pt x="72" y="383"/>
                  </a:cubicBezTo>
                  <a:cubicBezTo>
                    <a:pt x="118" y="507"/>
                    <a:pt x="229" y="570"/>
                    <a:pt x="340" y="570"/>
                  </a:cubicBezTo>
                  <a:cubicBezTo>
                    <a:pt x="444" y="570"/>
                    <a:pt x="547" y="516"/>
                    <a:pt x="598" y="405"/>
                  </a:cubicBezTo>
                  <a:cubicBezTo>
                    <a:pt x="663" y="262"/>
                    <a:pt x="601" y="94"/>
                    <a:pt x="460" y="28"/>
                  </a:cubicBezTo>
                  <a:cubicBezTo>
                    <a:pt x="419" y="9"/>
                    <a:pt x="378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10"/>
            <p:cNvSpPr/>
            <p:nvPr/>
          </p:nvSpPr>
          <p:spPr>
            <a:xfrm>
              <a:off x="4546000" y="8634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0" y="0"/>
                  </a:moveTo>
                  <a:cubicBezTo>
                    <a:pt x="59" y="0"/>
                    <a:pt x="0" y="73"/>
                    <a:pt x="27" y="149"/>
                  </a:cubicBezTo>
                  <a:cubicBezTo>
                    <a:pt x="44" y="197"/>
                    <a:pt x="88" y="222"/>
                    <a:pt x="131" y="222"/>
                  </a:cubicBezTo>
                  <a:cubicBezTo>
                    <a:pt x="171" y="222"/>
                    <a:pt x="211" y="201"/>
                    <a:pt x="230" y="158"/>
                  </a:cubicBezTo>
                  <a:cubicBezTo>
                    <a:pt x="257" y="103"/>
                    <a:pt x="233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10"/>
            <p:cNvSpPr/>
            <p:nvPr/>
          </p:nvSpPr>
          <p:spPr>
            <a:xfrm>
              <a:off x="4563575" y="979575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1"/>
                  </a:moveTo>
                  <a:cubicBezTo>
                    <a:pt x="59" y="1"/>
                    <a:pt x="0" y="73"/>
                    <a:pt x="28" y="148"/>
                  </a:cubicBezTo>
                  <a:cubicBezTo>
                    <a:pt x="45" y="197"/>
                    <a:pt x="88" y="221"/>
                    <a:pt x="131" y="221"/>
                  </a:cubicBezTo>
                  <a:cubicBezTo>
                    <a:pt x="171" y="221"/>
                    <a:pt x="211" y="200"/>
                    <a:pt x="231" y="157"/>
                  </a:cubicBezTo>
                  <a:cubicBezTo>
                    <a:pt x="256" y="102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10"/>
            <p:cNvSpPr/>
            <p:nvPr/>
          </p:nvSpPr>
          <p:spPr>
            <a:xfrm>
              <a:off x="4840025" y="9801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0"/>
                  </a:moveTo>
                  <a:cubicBezTo>
                    <a:pt x="60" y="0"/>
                    <a:pt x="1" y="73"/>
                    <a:pt x="29" y="149"/>
                  </a:cubicBezTo>
                  <a:cubicBezTo>
                    <a:pt x="46" y="197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10"/>
            <p:cNvSpPr/>
            <p:nvPr/>
          </p:nvSpPr>
          <p:spPr>
            <a:xfrm>
              <a:off x="4248800" y="72402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30" y="0"/>
                  </a:moveTo>
                  <a:cubicBezTo>
                    <a:pt x="59" y="0"/>
                    <a:pt x="0" y="73"/>
                    <a:pt x="28" y="148"/>
                  </a:cubicBezTo>
                  <a:cubicBezTo>
                    <a:pt x="46" y="196"/>
                    <a:pt x="89" y="221"/>
                    <a:pt x="132" y="221"/>
                  </a:cubicBezTo>
                  <a:cubicBezTo>
                    <a:pt x="172" y="221"/>
                    <a:pt x="212" y="200"/>
                    <a:pt x="232" y="157"/>
                  </a:cubicBezTo>
                  <a:cubicBezTo>
                    <a:pt x="258" y="102"/>
                    <a:pt x="234" y="37"/>
                    <a:pt x="178" y="11"/>
                  </a:cubicBezTo>
                  <a:cubicBezTo>
                    <a:pt x="162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10"/>
            <p:cNvSpPr/>
            <p:nvPr/>
          </p:nvSpPr>
          <p:spPr>
            <a:xfrm>
              <a:off x="4039650" y="87807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1" y="0"/>
                  </a:moveTo>
                  <a:cubicBezTo>
                    <a:pt x="268" y="0"/>
                    <a:pt x="1" y="327"/>
                    <a:pt x="127" y="669"/>
                  </a:cubicBezTo>
                  <a:cubicBezTo>
                    <a:pt x="196" y="858"/>
                    <a:pt x="372" y="986"/>
                    <a:pt x="572" y="995"/>
                  </a:cubicBezTo>
                  <a:cubicBezTo>
                    <a:pt x="578" y="995"/>
                    <a:pt x="584" y="995"/>
                    <a:pt x="591" y="995"/>
                  </a:cubicBezTo>
                  <a:cubicBezTo>
                    <a:pt x="785" y="995"/>
                    <a:pt x="961" y="884"/>
                    <a:pt x="1044" y="708"/>
                  </a:cubicBezTo>
                  <a:cubicBezTo>
                    <a:pt x="1158" y="458"/>
                    <a:pt x="1050" y="164"/>
                    <a:pt x="802" y="48"/>
                  </a:cubicBezTo>
                  <a:cubicBezTo>
                    <a:pt x="731" y="15"/>
                    <a:pt x="660" y="0"/>
                    <a:pt x="5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10"/>
            <p:cNvSpPr/>
            <p:nvPr/>
          </p:nvSpPr>
          <p:spPr>
            <a:xfrm>
              <a:off x="3584800" y="401825"/>
              <a:ext cx="46875" cy="43950"/>
            </a:xfrm>
            <a:custGeom>
              <a:rect b="b" l="l" r="r" t="t"/>
              <a:pathLst>
                <a:path extrusionOk="0" h="1758" w="1875">
                  <a:moveTo>
                    <a:pt x="936" y="1"/>
                  </a:moveTo>
                  <a:cubicBezTo>
                    <a:pt x="862" y="1"/>
                    <a:pt x="788" y="10"/>
                    <a:pt x="714" y="29"/>
                  </a:cubicBezTo>
                  <a:cubicBezTo>
                    <a:pt x="372" y="119"/>
                    <a:pt x="116" y="408"/>
                    <a:pt x="66" y="759"/>
                  </a:cubicBezTo>
                  <a:cubicBezTo>
                    <a:pt x="0" y="1240"/>
                    <a:pt x="337" y="1684"/>
                    <a:pt x="818" y="1750"/>
                  </a:cubicBezTo>
                  <a:cubicBezTo>
                    <a:pt x="858" y="1755"/>
                    <a:pt x="898" y="1758"/>
                    <a:pt x="937" y="1758"/>
                  </a:cubicBezTo>
                  <a:cubicBezTo>
                    <a:pt x="1246" y="1758"/>
                    <a:pt x="1536" y="1595"/>
                    <a:pt x="1696" y="1323"/>
                  </a:cubicBezTo>
                  <a:cubicBezTo>
                    <a:pt x="1875" y="1016"/>
                    <a:pt x="1852" y="632"/>
                    <a:pt x="1637" y="349"/>
                  </a:cubicBezTo>
                  <a:cubicBezTo>
                    <a:pt x="1468" y="126"/>
                    <a:pt x="1207" y="1"/>
                    <a:pt x="9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10"/>
            <p:cNvSpPr/>
            <p:nvPr/>
          </p:nvSpPr>
          <p:spPr>
            <a:xfrm>
              <a:off x="3362875" y="1083450"/>
              <a:ext cx="44350" cy="41550"/>
            </a:xfrm>
            <a:custGeom>
              <a:rect b="b" l="l" r="r" t="t"/>
              <a:pathLst>
                <a:path extrusionOk="0" h="1662" w="1774">
                  <a:moveTo>
                    <a:pt x="888" y="0"/>
                  </a:moveTo>
                  <a:cubicBezTo>
                    <a:pt x="818" y="0"/>
                    <a:pt x="747" y="9"/>
                    <a:pt x="677" y="28"/>
                  </a:cubicBezTo>
                  <a:cubicBezTo>
                    <a:pt x="350" y="112"/>
                    <a:pt x="108" y="385"/>
                    <a:pt x="63" y="717"/>
                  </a:cubicBezTo>
                  <a:cubicBezTo>
                    <a:pt x="0" y="1171"/>
                    <a:pt x="319" y="1591"/>
                    <a:pt x="773" y="1654"/>
                  </a:cubicBezTo>
                  <a:cubicBezTo>
                    <a:pt x="810" y="1659"/>
                    <a:pt x="848" y="1661"/>
                    <a:pt x="885" y="1661"/>
                  </a:cubicBezTo>
                  <a:cubicBezTo>
                    <a:pt x="1178" y="1661"/>
                    <a:pt x="1453" y="1507"/>
                    <a:pt x="1604" y="1250"/>
                  </a:cubicBezTo>
                  <a:cubicBezTo>
                    <a:pt x="1774" y="959"/>
                    <a:pt x="1751" y="597"/>
                    <a:pt x="1548" y="328"/>
                  </a:cubicBezTo>
                  <a:cubicBezTo>
                    <a:pt x="1389" y="118"/>
                    <a:pt x="1143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10"/>
            <p:cNvSpPr/>
            <p:nvPr/>
          </p:nvSpPr>
          <p:spPr>
            <a:xfrm>
              <a:off x="3490675" y="9628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5"/>
                  </a:cubicBezTo>
                  <a:cubicBezTo>
                    <a:pt x="0" y="645"/>
                    <a:pt x="176" y="875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7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10"/>
            <p:cNvSpPr/>
            <p:nvPr/>
          </p:nvSpPr>
          <p:spPr>
            <a:xfrm>
              <a:off x="3350775" y="97437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0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5"/>
                    <a:pt x="175" y="875"/>
                    <a:pt x="426" y="909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1" y="182"/>
                  </a:cubicBezTo>
                  <a:cubicBezTo>
                    <a:pt x="757" y="57"/>
                    <a:pt x="623" y="0"/>
                    <a:pt x="4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10"/>
            <p:cNvSpPr/>
            <p:nvPr/>
          </p:nvSpPr>
          <p:spPr>
            <a:xfrm>
              <a:off x="3807100" y="588875"/>
              <a:ext cx="32525" cy="30475"/>
            </a:xfrm>
            <a:custGeom>
              <a:rect b="b" l="l" r="r" t="t"/>
              <a:pathLst>
                <a:path extrusionOk="0" h="1219" w="1301">
                  <a:moveTo>
                    <a:pt x="649" y="0"/>
                  </a:moveTo>
                  <a:cubicBezTo>
                    <a:pt x="598" y="0"/>
                    <a:pt x="547" y="7"/>
                    <a:pt x="496" y="20"/>
                  </a:cubicBezTo>
                  <a:cubicBezTo>
                    <a:pt x="257" y="83"/>
                    <a:pt x="80" y="283"/>
                    <a:pt x="47" y="526"/>
                  </a:cubicBezTo>
                  <a:cubicBezTo>
                    <a:pt x="0" y="860"/>
                    <a:pt x="233" y="1167"/>
                    <a:pt x="567" y="1213"/>
                  </a:cubicBezTo>
                  <a:cubicBezTo>
                    <a:pt x="594" y="1217"/>
                    <a:pt x="622" y="1219"/>
                    <a:pt x="649" y="1219"/>
                  </a:cubicBezTo>
                  <a:cubicBezTo>
                    <a:pt x="863" y="1219"/>
                    <a:pt x="1065" y="1105"/>
                    <a:pt x="1176" y="917"/>
                  </a:cubicBezTo>
                  <a:cubicBezTo>
                    <a:pt x="1300" y="704"/>
                    <a:pt x="1284" y="438"/>
                    <a:pt x="1135" y="241"/>
                  </a:cubicBezTo>
                  <a:cubicBezTo>
                    <a:pt x="1018" y="87"/>
                    <a:pt x="837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10"/>
            <p:cNvSpPr/>
            <p:nvPr/>
          </p:nvSpPr>
          <p:spPr>
            <a:xfrm>
              <a:off x="3028375" y="826850"/>
              <a:ext cx="32475" cy="30500"/>
            </a:xfrm>
            <a:custGeom>
              <a:rect b="b" l="l" r="r" t="t"/>
              <a:pathLst>
                <a:path extrusionOk="0" h="1220" w="1299">
                  <a:moveTo>
                    <a:pt x="650" y="1"/>
                  </a:moveTo>
                  <a:cubicBezTo>
                    <a:pt x="599" y="1"/>
                    <a:pt x="546" y="8"/>
                    <a:pt x="495" y="21"/>
                  </a:cubicBezTo>
                  <a:cubicBezTo>
                    <a:pt x="256" y="83"/>
                    <a:pt x="78" y="283"/>
                    <a:pt x="45" y="528"/>
                  </a:cubicBezTo>
                  <a:cubicBezTo>
                    <a:pt x="0" y="860"/>
                    <a:pt x="233" y="1168"/>
                    <a:pt x="565" y="1213"/>
                  </a:cubicBezTo>
                  <a:cubicBezTo>
                    <a:pt x="594" y="1217"/>
                    <a:pt x="622" y="1219"/>
                    <a:pt x="650" y="1219"/>
                  </a:cubicBezTo>
                  <a:cubicBezTo>
                    <a:pt x="865" y="1219"/>
                    <a:pt x="1065" y="1106"/>
                    <a:pt x="1174" y="917"/>
                  </a:cubicBezTo>
                  <a:cubicBezTo>
                    <a:pt x="1299" y="705"/>
                    <a:pt x="1284" y="439"/>
                    <a:pt x="1133" y="242"/>
                  </a:cubicBezTo>
                  <a:cubicBezTo>
                    <a:pt x="1017" y="88"/>
                    <a:pt x="837" y="1"/>
                    <a:pt x="6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10"/>
            <p:cNvSpPr/>
            <p:nvPr/>
          </p:nvSpPr>
          <p:spPr>
            <a:xfrm>
              <a:off x="4066475" y="972325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28" y="0"/>
                  </a:moveTo>
                  <a:cubicBezTo>
                    <a:pt x="186" y="0"/>
                    <a:pt x="47" y="98"/>
                    <a:pt x="23" y="264"/>
                  </a:cubicBezTo>
                  <a:cubicBezTo>
                    <a:pt x="1" y="431"/>
                    <a:pt x="118" y="584"/>
                    <a:pt x="283" y="607"/>
                  </a:cubicBezTo>
                  <a:cubicBezTo>
                    <a:pt x="299" y="609"/>
                    <a:pt x="314" y="610"/>
                    <a:pt x="328" y="610"/>
                  </a:cubicBezTo>
                  <a:cubicBezTo>
                    <a:pt x="572" y="610"/>
                    <a:pt x="724" y="325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10"/>
            <p:cNvSpPr/>
            <p:nvPr/>
          </p:nvSpPr>
          <p:spPr>
            <a:xfrm>
              <a:off x="3391250" y="372825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491" y="0"/>
                  </a:moveTo>
                  <a:cubicBezTo>
                    <a:pt x="278" y="0"/>
                    <a:pt x="69" y="147"/>
                    <a:pt x="35" y="395"/>
                  </a:cubicBezTo>
                  <a:cubicBezTo>
                    <a:pt x="0" y="646"/>
                    <a:pt x="176" y="876"/>
                    <a:pt x="425" y="911"/>
                  </a:cubicBezTo>
                  <a:cubicBezTo>
                    <a:pt x="448" y="914"/>
                    <a:pt x="470" y="915"/>
                    <a:pt x="492" y="915"/>
                  </a:cubicBezTo>
                  <a:cubicBezTo>
                    <a:pt x="857" y="915"/>
                    <a:pt x="1084" y="488"/>
                    <a:pt x="852" y="182"/>
                  </a:cubicBezTo>
                  <a:cubicBezTo>
                    <a:pt x="758" y="57"/>
                    <a:pt x="623" y="0"/>
                    <a:pt x="4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10"/>
            <p:cNvSpPr/>
            <p:nvPr/>
          </p:nvSpPr>
          <p:spPr>
            <a:xfrm>
              <a:off x="3207575" y="442650"/>
              <a:ext cx="18050" cy="15300"/>
            </a:xfrm>
            <a:custGeom>
              <a:rect b="b" l="l" r="r" t="t"/>
              <a:pathLst>
                <a:path extrusionOk="0" h="612" w="722">
                  <a:moveTo>
                    <a:pt x="326" y="0"/>
                  </a:moveTo>
                  <a:cubicBezTo>
                    <a:pt x="184" y="0"/>
                    <a:pt x="45" y="98"/>
                    <a:pt x="23" y="264"/>
                  </a:cubicBezTo>
                  <a:cubicBezTo>
                    <a:pt x="0" y="431"/>
                    <a:pt x="116" y="584"/>
                    <a:pt x="283" y="608"/>
                  </a:cubicBezTo>
                  <a:cubicBezTo>
                    <a:pt x="297" y="610"/>
                    <a:pt x="312" y="611"/>
                    <a:pt x="326" y="611"/>
                  </a:cubicBezTo>
                  <a:cubicBezTo>
                    <a:pt x="570" y="611"/>
                    <a:pt x="722" y="326"/>
                    <a:pt x="567" y="121"/>
                  </a:cubicBezTo>
                  <a:cubicBezTo>
                    <a:pt x="504" y="38"/>
                    <a:pt x="41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10"/>
            <p:cNvSpPr/>
            <p:nvPr/>
          </p:nvSpPr>
          <p:spPr>
            <a:xfrm>
              <a:off x="3806750" y="114615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0"/>
                  </a:moveTo>
                  <a:cubicBezTo>
                    <a:pt x="645" y="0"/>
                    <a:pt x="588" y="7"/>
                    <a:pt x="533" y="22"/>
                  </a:cubicBezTo>
                  <a:cubicBezTo>
                    <a:pt x="277" y="88"/>
                    <a:pt x="86" y="303"/>
                    <a:pt x="50" y="566"/>
                  </a:cubicBezTo>
                  <a:cubicBezTo>
                    <a:pt x="1" y="925"/>
                    <a:pt x="252" y="1256"/>
                    <a:pt x="609" y="1304"/>
                  </a:cubicBezTo>
                  <a:cubicBezTo>
                    <a:pt x="640" y="1308"/>
                    <a:pt x="670" y="1310"/>
                    <a:pt x="699" y="1310"/>
                  </a:cubicBezTo>
                  <a:cubicBezTo>
                    <a:pt x="930" y="1310"/>
                    <a:pt x="1146" y="1189"/>
                    <a:pt x="1265" y="987"/>
                  </a:cubicBezTo>
                  <a:cubicBezTo>
                    <a:pt x="1399" y="757"/>
                    <a:pt x="1382" y="472"/>
                    <a:pt x="1221" y="260"/>
                  </a:cubicBezTo>
                  <a:cubicBezTo>
                    <a:pt x="1095" y="94"/>
                    <a:pt x="902" y="0"/>
                    <a:pt x="70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10"/>
            <p:cNvSpPr/>
            <p:nvPr/>
          </p:nvSpPr>
          <p:spPr>
            <a:xfrm>
              <a:off x="3662275" y="1182950"/>
              <a:ext cx="8450" cy="7125"/>
            </a:xfrm>
            <a:custGeom>
              <a:rect b="b" l="l" r="r" t="t"/>
              <a:pathLst>
                <a:path extrusionOk="0" h="285" w="338">
                  <a:moveTo>
                    <a:pt x="152" y="1"/>
                  </a:moveTo>
                  <a:cubicBezTo>
                    <a:pt x="87" y="1"/>
                    <a:pt x="22" y="46"/>
                    <a:pt x="11" y="124"/>
                  </a:cubicBezTo>
                  <a:cubicBezTo>
                    <a:pt x="1" y="200"/>
                    <a:pt x="55" y="273"/>
                    <a:pt x="133" y="283"/>
                  </a:cubicBezTo>
                  <a:cubicBezTo>
                    <a:pt x="140" y="284"/>
                    <a:pt x="146" y="284"/>
                    <a:pt x="153" y="284"/>
                  </a:cubicBezTo>
                  <a:cubicBezTo>
                    <a:pt x="266" y="284"/>
                    <a:pt x="338" y="153"/>
                    <a:pt x="265" y="58"/>
                  </a:cubicBezTo>
                  <a:cubicBezTo>
                    <a:pt x="236" y="19"/>
                    <a:pt x="194" y="1"/>
                    <a:pt x="15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10"/>
            <p:cNvSpPr/>
            <p:nvPr/>
          </p:nvSpPr>
          <p:spPr>
            <a:xfrm>
              <a:off x="3038325" y="1108950"/>
              <a:ext cx="25175" cy="21300"/>
            </a:xfrm>
            <a:custGeom>
              <a:rect b="b" l="l" r="r" t="t"/>
              <a:pathLst>
                <a:path extrusionOk="0" h="852" w="1007">
                  <a:moveTo>
                    <a:pt x="455" y="0"/>
                  </a:moveTo>
                  <a:cubicBezTo>
                    <a:pt x="257" y="0"/>
                    <a:pt x="63" y="136"/>
                    <a:pt x="32" y="368"/>
                  </a:cubicBezTo>
                  <a:cubicBezTo>
                    <a:pt x="0" y="601"/>
                    <a:pt x="163" y="814"/>
                    <a:pt x="396" y="847"/>
                  </a:cubicBezTo>
                  <a:cubicBezTo>
                    <a:pt x="416" y="850"/>
                    <a:pt x="437" y="851"/>
                    <a:pt x="457" y="851"/>
                  </a:cubicBezTo>
                  <a:cubicBezTo>
                    <a:pt x="796" y="851"/>
                    <a:pt x="1007" y="455"/>
                    <a:pt x="791" y="169"/>
                  </a:cubicBezTo>
                  <a:cubicBezTo>
                    <a:pt x="703" y="53"/>
                    <a:pt x="57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10"/>
            <p:cNvSpPr/>
            <p:nvPr/>
          </p:nvSpPr>
          <p:spPr>
            <a:xfrm>
              <a:off x="3269150" y="891025"/>
              <a:ext cx="25300" cy="21350"/>
            </a:xfrm>
            <a:custGeom>
              <a:rect b="b" l="l" r="r" t="t"/>
              <a:pathLst>
                <a:path extrusionOk="0" h="854" w="1012">
                  <a:moveTo>
                    <a:pt x="459" y="0"/>
                  </a:moveTo>
                  <a:cubicBezTo>
                    <a:pt x="260" y="0"/>
                    <a:pt x="65" y="138"/>
                    <a:pt x="34" y="370"/>
                  </a:cubicBezTo>
                  <a:cubicBezTo>
                    <a:pt x="1" y="603"/>
                    <a:pt x="165" y="818"/>
                    <a:pt x="397" y="850"/>
                  </a:cubicBezTo>
                  <a:cubicBezTo>
                    <a:pt x="419" y="853"/>
                    <a:pt x="440" y="854"/>
                    <a:pt x="460" y="854"/>
                  </a:cubicBezTo>
                  <a:cubicBezTo>
                    <a:pt x="800" y="854"/>
                    <a:pt x="1011" y="455"/>
                    <a:pt x="796" y="170"/>
                  </a:cubicBezTo>
                  <a:cubicBezTo>
                    <a:pt x="708" y="54"/>
                    <a:pt x="582" y="0"/>
                    <a:pt x="4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10"/>
            <p:cNvSpPr/>
            <p:nvPr/>
          </p:nvSpPr>
          <p:spPr>
            <a:xfrm>
              <a:off x="3183750" y="917025"/>
              <a:ext cx="16875" cy="14250"/>
            </a:xfrm>
            <a:custGeom>
              <a:rect b="b" l="l" r="r" t="t"/>
              <a:pathLst>
                <a:path extrusionOk="0" h="570" w="675">
                  <a:moveTo>
                    <a:pt x="305" y="1"/>
                  </a:moveTo>
                  <a:cubicBezTo>
                    <a:pt x="173" y="1"/>
                    <a:pt x="43" y="92"/>
                    <a:pt x="21" y="247"/>
                  </a:cubicBezTo>
                  <a:cubicBezTo>
                    <a:pt x="0" y="403"/>
                    <a:pt x="110" y="546"/>
                    <a:pt x="265" y="567"/>
                  </a:cubicBezTo>
                  <a:cubicBezTo>
                    <a:pt x="279" y="569"/>
                    <a:pt x="292" y="570"/>
                    <a:pt x="306" y="570"/>
                  </a:cubicBezTo>
                  <a:cubicBezTo>
                    <a:pt x="533" y="570"/>
                    <a:pt x="674" y="303"/>
                    <a:pt x="529" y="113"/>
                  </a:cubicBezTo>
                  <a:cubicBezTo>
                    <a:pt x="471" y="36"/>
                    <a:pt x="387" y="1"/>
                    <a:pt x="3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10"/>
            <p:cNvSpPr/>
            <p:nvPr/>
          </p:nvSpPr>
          <p:spPr>
            <a:xfrm>
              <a:off x="3558125" y="8283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19" y="1"/>
                  </a:moveTo>
                  <a:cubicBezTo>
                    <a:pt x="68" y="1"/>
                    <a:pt x="17" y="36"/>
                    <a:pt x="9" y="95"/>
                  </a:cubicBezTo>
                  <a:cubicBezTo>
                    <a:pt x="0" y="156"/>
                    <a:pt x="42" y="213"/>
                    <a:pt x="104" y="220"/>
                  </a:cubicBezTo>
                  <a:cubicBezTo>
                    <a:pt x="109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1"/>
                    <a:pt x="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10"/>
            <p:cNvSpPr/>
            <p:nvPr/>
          </p:nvSpPr>
          <p:spPr>
            <a:xfrm>
              <a:off x="3510325" y="8493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18" y="1"/>
                  </a:moveTo>
                  <a:cubicBezTo>
                    <a:pt x="67" y="1"/>
                    <a:pt x="17" y="36"/>
                    <a:pt x="9" y="96"/>
                  </a:cubicBezTo>
                  <a:cubicBezTo>
                    <a:pt x="0" y="156"/>
                    <a:pt x="42" y="211"/>
                    <a:pt x="102" y="220"/>
                  </a:cubicBezTo>
                  <a:cubicBezTo>
                    <a:pt x="108" y="221"/>
                    <a:pt x="113" y="222"/>
                    <a:pt x="119" y="222"/>
                  </a:cubicBezTo>
                  <a:cubicBezTo>
                    <a:pt x="207" y="222"/>
                    <a:pt x="261" y="118"/>
                    <a:pt x="206" y="45"/>
                  </a:cubicBezTo>
                  <a:cubicBezTo>
                    <a:pt x="183" y="14"/>
                    <a:pt x="150" y="1"/>
                    <a:pt x="1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10"/>
            <p:cNvSpPr/>
            <p:nvPr/>
          </p:nvSpPr>
          <p:spPr>
            <a:xfrm>
              <a:off x="2971550" y="778475"/>
              <a:ext cx="6600" cy="5550"/>
            </a:xfrm>
            <a:custGeom>
              <a:rect b="b" l="l" r="r" t="t"/>
              <a:pathLst>
                <a:path extrusionOk="0" h="222" w="264">
                  <a:moveTo>
                    <a:pt x="119" y="0"/>
                  </a:moveTo>
                  <a:cubicBezTo>
                    <a:pt x="68" y="0"/>
                    <a:pt x="18" y="35"/>
                    <a:pt x="10" y="95"/>
                  </a:cubicBezTo>
                  <a:cubicBezTo>
                    <a:pt x="1" y="156"/>
                    <a:pt x="43" y="211"/>
                    <a:pt x="104" y="220"/>
                  </a:cubicBezTo>
                  <a:cubicBezTo>
                    <a:pt x="110" y="221"/>
                    <a:pt x="115" y="221"/>
                    <a:pt x="120" y="221"/>
                  </a:cubicBezTo>
                  <a:cubicBezTo>
                    <a:pt x="207" y="221"/>
                    <a:pt x="263" y="118"/>
                    <a:pt x="206" y="44"/>
                  </a:cubicBezTo>
                  <a:cubicBezTo>
                    <a:pt x="184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10"/>
            <p:cNvSpPr/>
            <p:nvPr/>
          </p:nvSpPr>
          <p:spPr>
            <a:xfrm>
              <a:off x="3883150" y="874425"/>
              <a:ext cx="6600" cy="5525"/>
            </a:xfrm>
            <a:custGeom>
              <a:rect b="b" l="l" r="r" t="t"/>
              <a:pathLst>
                <a:path extrusionOk="0" h="221" w="264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6"/>
                    <a:pt x="43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3" y="117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10"/>
            <p:cNvSpPr/>
            <p:nvPr/>
          </p:nvSpPr>
          <p:spPr>
            <a:xfrm>
              <a:off x="4013775" y="650200"/>
              <a:ext cx="29450" cy="24900"/>
            </a:xfrm>
            <a:custGeom>
              <a:rect b="b" l="l" r="r" t="t"/>
              <a:pathLst>
                <a:path extrusionOk="0" h="996" w="1178">
                  <a:moveTo>
                    <a:pt x="533" y="1"/>
                  </a:moveTo>
                  <a:cubicBezTo>
                    <a:pt x="302" y="1"/>
                    <a:pt x="75" y="160"/>
                    <a:pt x="38" y="430"/>
                  </a:cubicBezTo>
                  <a:cubicBezTo>
                    <a:pt x="0" y="702"/>
                    <a:pt x="189" y="953"/>
                    <a:pt x="463" y="991"/>
                  </a:cubicBezTo>
                  <a:cubicBezTo>
                    <a:pt x="487" y="994"/>
                    <a:pt x="510" y="996"/>
                    <a:pt x="533" y="996"/>
                  </a:cubicBezTo>
                  <a:cubicBezTo>
                    <a:pt x="930" y="996"/>
                    <a:pt x="1177" y="531"/>
                    <a:pt x="924" y="197"/>
                  </a:cubicBezTo>
                  <a:cubicBezTo>
                    <a:pt x="822" y="62"/>
                    <a:pt x="677" y="1"/>
                    <a:pt x="53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10"/>
            <p:cNvSpPr/>
            <p:nvPr/>
          </p:nvSpPr>
          <p:spPr>
            <a:xfrm>
              <a:off x="3719025" y="915900"/>
              <a:ext cx="15125" cy="13025"/>
            </a:xfrm>
            <a:custGeom>
              <a:rect b="b" l="l" r="r" t="t"/>
              <a:pathLst>
                <a:path extrusionOk="0" h="521" w="605">
                  <a:moveTo>
                    <a:pt x="308" y="1"/>
                  </a:moveTo>
                  <a:cubicBezTo>
                    <a:pt x="140" y="1"/>
                    <a:pt x="1" y="171"/>
                    <a:pt x="66" y="351"/>
                  </a:cubicBezTo>
                  <a:cubicBezTo>
                    <a:pt x="108" y="463"/>
                    <a:pt x="208" y="520"/>
                    <a:pt x="309" y="520"/>
                  </a:cubicBezTo>
                  <a:cubicBezTo>
                    <a:pt x="403" y="520"/>
                    <a:pt x="497" y="471"/>
                    <a:pt x="544" y="370"/>
                  </a:cubicBezTo>
                  <a:cubicBezTo>
                    <a:pt x="604" y="241"/>
                    <a:pt x="549" y="86"/>
                    <a:pt x="418" y="26"/>
                  </a:cubicBezTo>
                  <a:cubicBezTo>
                    <a:pt x="381" y="9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10"/>
            <p:cNvSpPr/>
            <p:nvPr/>
          </p:nvSpPr>
          <p:spPr>
            <a:xfrm>
              <a:off x="3961250" y="1032550"/>
              <a:ext cx="30250" cy="25975"/>
            </a:xfrm>
            <a:custGeom>
              <a:rect b="b" l="l" r="r" t="t"/>
              <a:pathLst>
                <a:path extrusionOk="0" h="1039" w="1210">
                  <a:moveTo>
                    <a:pt x="616" y="1"/>
                  </a:moveTo>
                  <a:cubicBezTo>
                    <a:pt x="279" y="1"/>
                    <a:pt x="1" y="341"/>
                    <a:pt x="132" y="699"/>
                  </a:cubicBezTo>
                  <a:cubicBezTo>
                    <a:pt x="204" y="896"/>
                    <a:pt x="388" y="1029"/>
                    <a:pt x="596" y="1038"/>
                  </a:cubicBezTo>
                  <a:cubicBezTo>
                    <a:pt x="604" y="1039"/>
                    <a:pt x="611" y="1039"/>
                    <a:pt x="619" y="1039"/>
                  </a:cubicBezTo>
                  <a:cubicBezTo>
                    <a:pt x="821" y="1039"/>
                    <a:pt x="1004" y="922"/>
                    <a:pt x="1088" y="739"/>
                  </a:cubicBezTo>
                  <a:cubicBezTo>
                    <a:pt x="1210" y="479"/>
                    <a:pt x="1097" y="171"/>
                    <a:pt x="837" y="51"/>
                  </a:cubicBezTo>
                  <a:cubicBezTo>
                    <a:pt x="763" y="16"/>
                    <a:pt x="688" y="1"/>
                    <a:pt x="6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10"/>
            <p:cNvSpPr/>
            <p:nvPr/>
          </p:nvSpPr>
          <p:spPr>
            <a:xfrm>
              <a:off x="4122925" y="1288225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0" y="0"/>
                  </a:moveTo>
                  <a:cubicBezTo>
                    <a:pt x="349" y="0"/>
                    <a:pt x="1" y="426"/>
                    <a:pt x="164" y="873"/>
                  </a:cubicBezTo>
                  <a:cubicBezTo>
                    <a:pt x="254" y="1118"/>
                    <a:pt x="483" y="1286"/>
                    <a:pt x="744" y="1297"/>
                  </a:cubicBezTo>
                  <a:cubicBezTo>
                    <a:pt x="753" y="1297"/>
                    <a:pt x="762" y="1297"/>
                    <a:pt x="771" y="1297"/>
                  </a:cubicBezTo>
                  <a:cubicBezTo>
                    <a:pt x="1024" y="1297"/>
                    <a:pt x="1253" y="1152"/>
                    <a:pt x="1359" y="922"/>
                  </a:cubicBezTo>
                  <a:cubicBezTo>
                    <a:pt x="1511" y="598"/>
                    <a:pt x="1370" y="213"/>
                    <a:pt x="1045" y="63"/>
                  </a:cubicBezTo>
                  <a:cubicBezTo>
                    <a:pt x="953" y="20"/>
                    <a:pt x="860" y="0"/>
                    <a:pt x="77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10"/>
            <p:cNvSpPr/>
            <p:nvPr/>
          </p:nvSpPr>
          <p:spPr>
            <a:xfrm>
              <a:off x="4426950" y="5086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3" y="1"/>
                  </a:moveTo>
                  <a:cubicBezTo>
                    <a:pt x="328" y="1"/>
                    <a:pt x="0" y="401"/>
                    <a:pt x="154" y="821"/>
                  </a:cubicBezTo>
                  <a:cubicBezTo>
                    <a:pt x="239" y="1052"/>
                    <a:pt x="454" y="1210"/>
                    <a:pt x="701" y="1220"/>
                  </a:cubicBezTo>
                  <a:cubicBezTo>
                    <a:pt x="709" y="1221"/>
                    <a:pt x="716" y="1221"/>
                    <a:pt x="724" y="1221"/>
                  </a:cubicBezTo>
                  <a:cubicBezTo>
                    <a:pt x="961" y="1221"/>
                    <a:pt x="1178" y="1084"/>
                    <a:pt x="1278" y="867"/>
                  </a:cubicBezTo>
                  <a:cubicBezTo>
                    <a:pt x="1419" y="562"/>
                    <a:pt x="1287" y="201"/>
                    <a:pt x="982" y="60"/>
                  </a:cubicBezTo>
                  <a:cubicBezTo>
                    <a:pt x="895" y="19"/>
                    <a:pt x="807" y="1"/>
                    <a:pt x="7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10"/>
            <p:cNvSpPr/>
            <p:nvPr/>
          </p:nvSpPr>
          <p:spPr>
            <a:xfrm>
              <a:off x="4697025" y="916825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44" y="1"/>
                  </a:moveTo>
                  <a:cubicBezTo>
                    <a:pt x="247" y="1"/>
                    <a:pt x="1" y="301"/>
                    <a:pt x="117" y="616"/>
                  </a:cubicBezTo>
                  <a:cubicBezTo>
                    <a:pt x="180" y="789"/>
                    <a:pt x="341" y="907"/>
                    <a:pt x="526" y="915"/>
                  </a:cubicBezTo>
                  <a:cubicBezTo>
                    <a:pt x="532" y="915"/>
                    <a:pt x="539" y="915"/>
                    <a:pt x="545" y="915"/>
                  </a:cubicBezTo>
                  <a:cubicBezTo>
                    <a:pt x="722" y="915"/>
                    <a:pt x="885" y="813"/>
                    <a:pt x="960" y="650"/>
                  </a:cubicBezTo>
                  <a:cubicBezTo>
                    <a:pt x="1066" y="422"/>
                    <a:pt x="966" y="150"/>
                    <a:pt x="738" y="45"/>
                  </a:cubicBezTo>
                  <a:cubicBezTo>
                    <a:pt x="673" y="14"/>
                    <a:pt x="607" y="1"/>
                    <a:pt x="5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10"/>
            <p:cNvSpPr/>
            <p:nvPr/>
          </p:nvSpPr>
          <p:spPr>
            <a:xfrm>
              <a:off x="3862000" y="1002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722" y="0"/>
                  </a:moveTo>
                  <a:cubicBezTo>
                    <a:pt x="328" y="0"/>
                    <a:pt x="0" y="401"/>
                    <a:pt x="154" y="822"/>
                  </a:cubicBezTo>
                  <a:cubicBezTo>
                    <a:pt x="238" y="1053"/>
                    <a:pt x="454" y="1209"/>
                    <a:pt x="701" y="1220"/>
                  </a:cubicBezTo>
                  <a:cubicBezTo>
                    <a:pt x="709" y="1220"/>
                    <a:pt x="718" y="1220"/>
                    <a:pt x="727" y="1220"/>
                  </a:cubicBezTo>
                  <a:cubicBezTo>
                    <a:pt x="963" y="1220"/>
                    <a:pt x="1178" y="1083"/>
                    <a:pt x="1278" y="867"/>
                  </a:cubicBezTo>
                  <a:cubicBezTo>
                    <a:pt x="1419" y="562"/>
                    <a:pt x="1287" y="201"/>
                    <a:pt x="982" y="59"/>
                  </a:cubicBezTo>
                  <a:cubicBezTo>
                    <a:pt x="895" y="19"/>
                    <a:pt x="807" y="0"/>
                    <a:pt x="7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10"/>
            <p:cNvSpPr/>
            <p:nvPr/>
          </p:nvSpPr>
          <p:spPr>
            <a:xfrm>
              <a:off x="4857900" y="791725"/>
              <a:ext cx="17775" cy="15300"/>
            </a:xfrm>
            <a:custGeom>
              <a:rect b="b" l="l" r="r" t="t"/>
              <a:pathLst>
                <a:path extrusionOk="0" h="612" w="711">
                  <a:moveTo>
                    <a:pt x="363" y="1"/>
                  </a:moveTo>
                  <a:cubicBezTo>
                    <a:pt x="165" y="1"/>
                    <a:pt x="1" y="201"/>
                    <a:pt x="78" y="412"/>
                  </a:cubicBezTo>
                  <a:cubicBezTo>
                    <a:pt x="126" y="544"/>
                    <a:pt x="245" y="611"/>
                    <a:pt x="364" y="611"/>
                  </a:cubicBezTo>
                  <a:cubicBezTo>
                    <a:pt x="474" y="611"/>
                    <a:pt x="585" y="553"/>
                    <a:pt x="640" y="436"/>
                  </a:cubicBezTo>
                  <a:cubicBezTo>
                    <a:pt x="710" y="282"/>
                    <a:pt x="644" y="101"/>
                    <a:pt x="492" y="30"/>
                  </a:cubicBezTo>
                  <a:cubicBezTo>
                    <a:pt x="449" y="10"/>
                    <a:pt x="405" y="1"/>
                    <a:pt x="36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10"/>
            <p:cNvSpPr/>
            <p:nvPr/>
          </p:nvSpPr>
          <p:spPr>
            <a:xfrm>
              <a:off x="4832525" y="4877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506" y="0"/>
                  </a:moveTo>
                  <a:cubicBezTo>
                    <a:pt x="229" y="0"/>
                    <a:pt x="0" y="279"/>
                    <a:pt x="107" y="574"/>
                  </a:cubicBezTo>
                  <a:cubicBezTo>
                    <a:pt x="174" y="760"/>
                    <a:pt x="341" y="855"/>
                    <a:pt x="508" y="855"/>
                  </a:cubicBezTo>
                  <a:cubicBezTo>
                    <a:pt x="663" y="855"/>
                    <a:pt x="818" y="773"/>
                    <a:pt x="894" y="607"/>
                  </a:cubicBezTo>
                  <a:cubicBezTo>
                    <a:pt x="993" y="393"/>
                    <a:pt x="902" y="141"/>
                    <a:pt x="688" y="42"/>
                  </a:cubicBezTo>
                  <a:cubicBezTo>
                    <a:pt x="627" y="13"/>
                    <a:pt x="565" y="0"/>
                    <a:pt x="5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10"/>
            <p:cNvSpPr/>
            <p:nvPr/>
          </p:nvSpPr>
          <p:spPr>
            <a:xfrm>
              <a:off x="4687725" y="452125"/>
              <a:ext cx="6500" cy="5550"/>
            </a:xfrm>
            <a:custGeom>
              <a:rect b="b" l="l" r="r" t="t"/>
              <a:pathLst>
                <a:path extrusionOk="0" h="222" w="260">
                  <a:moveTo>
                    <a:pt x="132" y="0"/>
                  </a:moveTo>
                  <a:cubicBezTo>
                    <a:pt x="60" y="0"/>
                    <a:pt x="1" y="73"/>
                    <a:pt x="29" y="150"/>
                  </a:cubicBezTo>
                  <a:cubicBezTo>
                    <a:pt x="46" y="197"/>
                    <a:pt x="89" y="222"/>
                    <a:pt x="133" y="222"/>
                  </a:cubicBezTo>
                  <a:cubicBezTo>
                    <a:pt x="173" y="222"/>
                    <a:pt x="213" y="201"/>
                    <a:pt x="234" y="157"/>
                  </a:cubicBezTo>
                  <a:cubicBezTo>
                    <a:pt x="259" y="102"/>
                    <a:pt x="235" y="37"/>
                    <a:pt x="180" y="11"/>
                  </a:cubicBezTo>
                  <a:cubicBezTo>
                    <a:pt x="163" y="4"/>
                    <a:pt x="147" y="0"/>
                    <a:pt x="13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10"/>
            <p:cNvSpPr/>
            <p:nvPr/>
          </p:nvSpPr>
          <p:spPr>
            <a:xfrm>
              <a:off x="4705350" y="5682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30" y="1"/>
                  </a:moveTo>
                  <a:cubicBezTo>
                    <a:pt x="59" y="1"/>
                    <a:pt x="0" y="73"/>
                    <a:pt x="28" y="150"/>
                  </a:cubicBezTo>
                  <a:cubicBezTo>
                    <a:pt x="45" y="198"/>
                    <a:pt x="88" y="222"/>
                    <a:pt x="131" y="222"/>
                  </a:cubicBezTo>
                  <a:cubicBezTo>
                    <a:pt x="171" y="222"/>
                    <a:pt x="211" y="201"/>
                    <a:pt x="231" y="158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10"/>
            <p:cNvSpPr/>
            <p:nvPr/>
          </p:nvSpPr>
          <p:spPr>
            <a:xfrm>
              <a:off x="4981800" y="5688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2" y="1"/>
                  </a:moveTo>
                  <a:cubicBezTo>
                    <a:pt x="60" y="1"/>
                    <a:pt x="1" y="73"/>
                    <a:pt x="29" y="150"/>
                  </a:cubicBezTo>
                  <a:cubicBezTo>
                    <a:pt x="46" y="197"/>
                    <a:pt x="90" y="222"/>
                    <a:pt x="133" y="222"/>
                  </a:cubicBezTo>
                  <a:cubicBezTo>
                    <a:pt x="173" y="222"/>
                    <a:pt x="213" y="201"/>
                    <a:pt x="232" y="159"/>
                  </a:cubicBezTo>
                  <a:cubicBezTo>
                    <a:pt x="258" y="103"/>
                    <a:pt x="233" y="37"/>
                    <a:pt x="179" y="11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10"/>
            <p:cNvSpPr/>
            <p:nvPr/>
          </p:nvSpPr>
          <p:spPr>
            <a:xfrm>
              <a:off x="4390575" y="312675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31" y="1"/>
                  </a:moveTo>
                  <a:cubicBezTo>
                    <a:pt x="60" y="1"/>
                    <a:pt x="0" y="73"/>
                    <a:pt x="28" y="150"/>
                  </a:cubicBezTo>
                  <a:cubicBezTo>
                    <a:pt x="45" y="197"/>
                    <a:pt x="88" y="222"/>
                    <a:pt x="131" y="222"/>
                  </a:cubicBezTo>
                  <a:cubicBezTo>
                    <a:pt x="171" y="222"/>
                    <a:pt x="212" y="201"/>
                    <a:pt x="232" y="157"/>
                  </a:cubicBezTo>
                  <a:cubicBezTo>
                    <a:pt x="258" y="103"/>
                    <a:pt x="234" y="37"/>
                    <a:pt x="178" y="12"/>
                  </a:cubicBezTo>
                  <a:cubicBezTo>
                    <a:pt x="162" y="4"/>
                    <a:pt x="146" y="1"/>
                    <a:pt x="1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10"/>
            <p:cNvSpPr/>
            <p:nvPr/>
          </p:nvSpPr>
          <p:spPr>
            <a:xfrm>
              <a:off x="4181425" y="466725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90" y="0"/>
                  </a:moveTo>
                  <a:cubicBezTo>
                    <a:pt x="267" y="0"/>
                    <a:pt x="0" y="327"/>
                    <a:pt x="125" y="670"/>
                  </a:cubicBezTo>
                  <a:cubicBezTo>
                    <a:pt x="195" y="858"/>
                    <a:pt x="370" y="987"/>
                    <a:pt x="572" y="995"/>
                  </a:cubicBezTo>
                  <a:cubicBezTo>
                    <a:pt x="579" y="995"/>
                    <a:pt x="587" y="995"/>
                    <a:pt x="594" y="995"/>
                  </a:cubicBezTo>
                  <a:cubicBezTo>
                    <a:pt x="785" y="995"/>
                    <a:pt x="961" y="883"/>
                    <a:pt x="1042" y="708"/>
                  </a:cubicBezTo>
                  <a:cubicBezTo>
                    <a:pt x="1158" y="460"/>
                    <a:pt x="1050" y="164"/>
                    <a:pt x="800" y="48"/>
                  </a:cubicBezTo>
                  <a:cubicBezTo>
                    <a:pt x="730" y="15"/>
                    <a:pt x="658" y="0"/>
                    <a:pt x="5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10"/>
            <p:cNvSpPr/>
            <p:nvPr/>
          </p:nvSpPr>
          <p:spPr>
            <a:xfrm>
              <a:off x="3428450" y="5113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4" y="0"/>
                  </a:moveTo>
                  <a:cubicBezTo>
                    <a:pt x="814" y="0"/>
                    <a:pt x="744" y="9"/>
                    <a:pt x="675" y="27"/>
                  </a:cubicBezTo>
                  <a:cubicBezTo>
                    <a:pt x="350" y="113"/>
                    <a:pt x="108" y="385"/>
                    <a:pt x="62" y="719"/>
                  </a:cubicBezTo>
                  <a:cubicBezTo>
                    <a:pt x="0" y="1172"/>
                    <a:pt x="317" y="1592"/>
                    <a:pt x="773" y="1655"/>
                  </a:cubicBezTo>
                  <a:cubicBezTo>
                    <a:pt x="810" y="1660"/>
                    <a:pt x="847" y="1663"/>
                    <a:pt x="884" y="1663"/>
                  </a:cubicBezTo>
                  <a:cubicBezTo>
                    <a:pt x="1177" y="1663"/>
                    <a:pt x="1452" y="1508"/>
                    <a:pt x="1602" y="1251"/>
                  </a:cubicBezTo>
                  <a:cubicBezTo>
                    <a:pt x="1772" y="961"/>
                    <a:pt x="1750" y="597"/>
                    <a:pt x="1547" y="329"/>
                  </a:cubicBezTo>
                  <a:cubicBezTo>
                    <a:pt x="1387" y="119"/>
                    <a:pt x="1140" y="0"/>
                    <a:pt x="8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10"/>
            <p:cNvSpPr/>
            <p:nvPr/>
          </p:nvSpPr>
          <p:spPr>
            <a:xfrm>
              <a:off x="3632450" y="551525"/>
              <a:ext cx="27100" cy="22875"/>
            </a:xfrm>
            <a:custGeom>
              <a:rect b="b" l="l" r="r" t="t"/>
              <a:pathLst>
                <a:path extrusionOk="0" h="915" w="1084">
                  <a:moveTo>
                    <a:pt x="491" y="1"/>
                  </a:moveTo>
                  <a:cubicBezTo>
                    <a:pt x="278" y="1"/>
                    <a:pt x="69" y="147"/>
                    <a:pt x="35" y="396"/>
                  </a:cubicBezTo>
                  <a:cubicBezTo>
                    <a:pt x="0" y="645"/>
                    <a:pt x="176" y="877"/>
                    <a:pt x="425" y="910"/>
                  </a:cubicBezTo>
                  <a:cubicBezTo>
                    <a:pt x="448" y="913"/>
                    <a:pt x="470" y="914"/>
                    <a:pt x="492" y="914"/>
                  </a:cubicBezTo>
                  <a:cubicBezTo>
                    <a:pt x="857" y="914"/>
                    <a:pt x="1084" y="487"/>
                    <a:pt x="852" y="182"/>
                  </a:cubicBezTo>
                  <a:cubicBezTo>
                    <a:pt x="758" y="58"/>
                    <a:pt x="624" y="1"/>
                    <a:pt x="4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10"/>
            <p:cNvSpPr/>
            <p:nvPr/>
          </p:nvSpPr>
          <p:spPr>
            <a:xfrm>
              <a:off x="4208250" y="5609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28" y="0"/>
                  </a:moveTo>
                  <a:cubicBezTo>
                    <a:pt x="186" y="0"/>
                    <a:pt x="46" y="98"/>
                    <a:pt x="23" y="264"/>
                  </a:cubicBezTo>
                  <a:cubicBezTo>
                    <a:pt x="1" y="431"/>
                    <a:pt x="118" y="584"/>
                    <a:pt x="285" y="607"/>
                  </a:cubicBezTo>
                  <a:cubicBezTo>
                    <a:pt x="300" y="609"/>
                    <a:pt x="315" y="610"/>
                    <a:pt x="329" y="610"/>
                  </a:cubicBezTo>
                  <a:cubicBezTo>
                    <a:pt x="572" y="610"/>
                    <a:pt x="723" y="326"/>
                    <a:pt x="569" y="121"/>
                  </a:cubicBezTo>
                  <a:cubicBezTo>
                    <a:pt x="506" y="38"/>
                    <a:pt x="417" y="0"/>
                    <a:pt x="3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10"/>
            <p:cNvSpPr/>
            <p:nvPr/>
          </p:nvSpPr>
          <p:spPr>
            <a:xfrm>
              <a:off x="3948525" y="734800"/>
              <a:ext cx="34975" cy="32800"/>
            </a:xfrm>
            <a:custGeom>
              <a:rect b="b" l="l" r="r" t="t"/>
              <a:pathLst>
                <a:path extrusionOk="0" h="1312" w="1399">
                  <a:moveTo>
                    <a:pt x="699" y="1"/>
                  </a:moveTo>
                  <a:cubicBezTo>
                    <a:pt x="644" y="1"/>
                    <a:pt x="588" y="8"/>
                    <a:pt x="533" y="22"/>
                  </a:cubicBezTo>
                  <a:cubicBezTo>
                    <a:pt x="277" y="90"/>
                    <a:pt x="86" y="305"/>
                    <a:pt x="50" y="566"/>
                  </a:cubicBezTo>
                  <a:cubicBezTo>
                    <a:pt x="1" y="926"/>
                    <a:pt x="252" y="1256"/>
                    <a:pt x="609" y="1306"/>
                  </a:cubicBezTo>
                  <a:cubicBezTo>
                    <a:pt x="639" y="1310"/>
                    <a:pt x="669" y="1312"/>
                    <a:pt x="699" y="1312"/>
                  </a:cubicBezTo>
                  <a:cubicBezTo>
                    <a:pt x="930" y="1312"/>
                    <a:pt x="1146" y="1190"/>
                    <a:pt x="1265" y="987"/>
                  </a:cubicBezTo>
                  <a:cubicBezTo>
                    <a:pt x="1399" y="759"/>
                    <a:pt x="1382" y="472"/>
                    <a:pt x="1221" y="260"/>
                  </a:cubicBezTo>
                  <a:cubicBezTo>
                    <a:pt x="1095" y="95"/>
                    <a:pt x="901" y="1"/>
                    <a:pt x="69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10"/>
            <p:cNvSpPr/>
            <p:nvPr/>
          </p:nvSpPr>
          <p:spPr>
            <a:xfrm>
              <a:off x="3804050" y="771625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53" y="1"/>
                  </a:moveTo>
                  <a:cubicBezTo>
                    <a:pt x="87" y="1"/>
                    <a:pt x="23" y="46"/>
                    <a:pt x="13" y="123"/>
                  </a:cubicBezTo>
                  <a:cubicBezTo>
                    <a:pt x="1" y="200"/>
                    <a:pt x="55" y="272"/>
                    <a:pt x="133" y="282"/>
                  </a:cubicBezTo>
                  <a:cubicBezTo>
                    <a:pt x="140" y="283"/>
                    <a:pt x="147" y="284"/>
                    <a:pt x="154" y="284"/>
                  </a:cubicBezTo>
                  <a:cubicBezTo>
                    <a:pt x="267" y="284"/>
                    <a:pt x="337" y="152"/>
                    <a:pt x="265" y="57"/>
                  </a:cubicBezTo>
                  <a:cubicBezTo>
                    <a:pt x="236" y="18"/>
                    <a:pt x="194" y="1"/>
                    <a:pt x="15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10"/>
            <p:cNvSpPr/>
            <p:nvPr/>
          </p:nvSpPr>
          <p:spPr>
            <a:xfrm>
              <a:off x="3699925" y="4169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19" y="0"/>
                  </a:moveTo>
                  <a:cubicBezTo>
                    <a:pt x="67" y="0"/>
                    <a:pt x="16" y="36"/>
                    <a:pt x="8" y="96"/>
                  </a:cubicBezTo>
                  <a:cubicBezTo>
                    <a:pt x="1" y="156"/>
                    <a:pt x="41" y="212"/>
                    <a:pt x="103" y="219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6" y="221"/>
                    <a:pt x="262" y="119"/>
                    <a:pt x="205" y="44"/>
                  </a:cubicBezTo>
                  <a:cubicBezTo>
                    <a:pt x="183" y="14"/>
                    <a:pt x="151" y="0"/>
                    <a:pt x="1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10"/>
            <p:cNvSpPr/>
            <p:nvPr/>
          </p:nvSpPr>
          <p:spPr>
            <a:xfrm>
              <a:off x="4024925" y="46307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20" y="0"/>
                  </a:moveTo>
                  <a:cubicBezTo>
                    <a:pt x="69" y="0"/>
                    <a:pt x="18" y="36"/>
                    <a:pt x="9" y="96"/>
                  </a:cubicBezTo>
                  <a:cubicBezTo>
                    <a:pt x="0" y="157"/>
                    <a:pt x="43" y="212"/>
                    <a:pt x="103" y="220"/>
                  </a:cubicBezTo>
                  <a:cubicBezTo>
                    <a:pt x="108" y="220"/>
                    <a:pt x="114" y="221"/>
                    <a:pt x="119" y="221"/>
                  </a:cubicBezTo>
                  <a:cubicBezTo>
                    <a:pt x="207" y="221"/>
                    <a:pt x="262" y="119"/>
                    <a:pt x="206" y="44"/>
                  </a:cubicBezTo>
                  <a:cubicBezTo>
                    <a:pt x="184" y="14"/>
                    <a:pt x="152" y="0"/>
                    <a:pt x="1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10"/>
            <p:cNvSpPr/>
            <p:nvPr/>
          </p:nvSpPr>
          <p:spPr>
            <a:xfrm>
              <a:off x="3860800" y="504575"/>
              <a:ext cx="15125" cy="13000"/>
            </a:xfrm>
            <a:custGeom>
              <a:rect b="b" l="l" r="r" t="t"/>
              <a:pathLst>
                <a:path extrusionOk="0" h="520" w="605">
                  <a:moveTo>
                    <a:pt x="309" y="1"/>
                  </a:moveTo>
                  <a:cubicBezTo>
                    <a:pt x="141" y="1"/>
                    <a:pt x="1" y="171"/>
                    <a:pt x="66" y="350"/>
                  </a:cubicBezTo>
                  <a:cubicBezTo>
                    <a:pt x="108" y="462"/>
                    <a:pt x="209" y="520"/>
                    <a:pt x="310" y="520"/>
                  </a:cubicBezTo>
                  <a:cubicBezTo>
                    <a:pt x="403" y="520"/>
                    <a:pt x="497" y="470"/>
                    <a:pt x="544" y="369"/>
                  </a:cubicBezTo>
                  <a:cubicBezTo>
                    <a:pt x="604" y="240"/>
                    <a:pt x="549" y="85"/>
                    <a:pt x="418" y="25"/>
                  </a:cubicBezTo>
                  <a:cubicBezTo>
                    <a:pt x="381" y="8"/>
                    <a:pt x="345" y="1"/>
                    <a:pt x="30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10"/>
            <p:cNvSpPr/>
            <p:nvPr/>
          </p:nvSpPr>
          <p:spPr>
            <a:xfrm>
              <a:off x="4103075" y="621200"/>
              <a:ext cx="30200" cy="26000"/>
            </a:xfrm>
            <a:custGeom>
              <a:rect b="b" l="l" r="r" t="t"/>
              <a:pathLst>
                <a:path extrusionOk="0" h="1040" w="1208">
                  <a:moveTo>
                    <a:pt x="615" y="1"/>
                  </a:moveTo>
                  <a:cubicBezTo>
                    <a:pt x="279" y="1"/>
                    <a:pt x="0" y="341"/>
                    <a:pt x="130" y="697"/>
                  </a:cubicBezTo>
                  <a:cubicBezTo>
                    <a:pt x="202" y="896"/>
                    <a:pt x="386" y="1030"/>
                    <a:pt x="594" y="1039"/>
                  </a:cubicBezTo>
                  <a:cubicBezTo>
                    <a:pt x="602" y="1039"/>
                    <a:pt x="609" y="1039"/>
                    <a:pt x="617" y="1039"/>
                  </a:cubicBezTo>
                  <a:cubicBezTo>
                    <a:pt x="817" y="1039"/>
                    <a:pt x="1002" y="922"/>
                    <a:pt x="1087" y="740"/>
                  </a:cubicBezTo>
                  <a:cubicBezTo>
                    <a:pt x="1208" y="479"/>
                    <a:pt x="1095" y="171"/>
                    <a:pt x="836" y="51"/>
                  </a:cubicBezTo>
                  <a:cubicBezTo>
                    <a:pt x="762" y="17"/>
                    <a:pt x="687" y="1"/>
                    <a:pt x="6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10"/>
            <p:cNvSpPr/>
            <p:nvPr/>
          </p:nvSpPr>
          <p:spPr>
            <a:xfrm>
              <a:off x="4264700" y="876900"/>
              <a:ext cx="37775" cy="32450"/>
            </a:xfrm>
            <a:custGeom>
              <a:rect b="b" l="l" r="r" t="t"/>
              <a:pathLst>
                <a:path extrusionOk="0" h="1298" w="1511">
                  <a:moveTo>
                    <a:pt x="771" y="0"/>
                  </a:moveTo>
                  <a:cubicBezTo>
                    <a:pt x="350" y="0"/>
                    <a:pt x="1" y="426"/>
                    <a:pt x="164" y="873"/>
                  </a:cubicBezTo>
                  <a:cubicBezTo>
                    <a:pt x="254" y="1118"/>
                    <a:pt x="483" y="1287"/>
                    <a:pt x="746" y="1297"/>
                  </a:cubicBezTo>
                  <a:cubicBezTo>
                    <a:pt x="755" y="1298"/>
                    <a:pt x="763" y="1298"/>
                    <a:pt x="772" y="1298"/>
                  </a:cubicBezTo>
                  <a:cubicBezTo>
                    <a:pt x="1024" y="1298"/>
                    <a:pt x="1253" y="1153"/>
                    <a:pt x="1361" y="923"/>
                  </a:cubicBezTo>
                  <a:cubicBezTo>
                    <a:pt x="1511" y="598"/>
                    <a:pt x="1370" y="214"/>
                    <a:pt x="1045" y="62"/>
                  </a:cubicBezTo>
                  <a:cubicBezTo>
                    <a:pt x="953" y="19"/>
                    <a:pt x="860" y="0"/>
                    <a:pt x="7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10"/>
            <p:cNvSpPr/>
            <p:nvPr/>
          </p:nvSpPr>
          <p:spPr>
            <a:xfrm>
              <a:off x="3188500" y="1339625"/>
              <a:ext cx="22700" cy="19450"/>
            </a:xfrm>
            <a:custGeom>
              <a:rect b="b" l="l" r="r" t="t"/>
              <a:pathLst>
                <a:path extrusionOk="0" h="778" w="908">
                  <a:moveTo>
                    <a:pt x="463" y="0"/>
                  </a:moveTo>
                  <a:cubicBezTo>
                    <a:pt x="210" y="0"/>
                    <a:pt x="1" y="255"/>
                    <a:pt x="99" y="523"/>
                  </a:cubicBezTo>
                  <a:cubicBezTo>
                    <a:pt x="161" y="691"/>
                    <a:pt x="313" y="778"/>
                    <a:pt x="466" y="778"/>
                  </a:cubicBezTo>
                  <a:cubicBezTo>
                    <a:pt x="606" y="778"/>
                    <a:pt x="747" y="704"/>
                    <a:pt x="817" y="553"/>
                  </a:cubicBezTo>
                  <a:cubicBezTo>
                    <a:pt x="907" y="359"/>
                    <a:pt x="823" y="127"/>
                    <a:pt x="628" y="37"/>
                  </a:cubicBezTo>
                  <a:cubicBezTo>
                    <a:pt x="573" y="12"/>
                    <a:pt x="517" y="0"/>
                    <a:pt x="4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10"/>
            <p:cNvSpPr/>
            <p:nvPr/>
          </p:nvSpPr>
          <p:spPr>
            <a:xfrm>
              <a:off x="3026250" y="545125"/>
              <a:ext cx="57500" cy="51875"/>
            </a:xfrm>
            <a:custGeom>
              <a:rect b="b" l="l" r="r" t="t"/>
              <a:pathLst>
                <a:path extrusionOk="0" h="2075" w="2300">
                  <a:moveTo>
                    <a:pt x="1119" y="1"/>
                  </a:moveTo>
                  <a:cubicBezTo>
                    <a:pt x="864" y="1"/>
                    <a:pt x="612" y="95"/>
                    <a:pt x="417" y="274"/>
                  </a:cubicBezTo>
                  <a:cubicBezTo>
                    <a:pt x="109" y="558"/>
                    <a:pt x="1" y="1000"/>
                    <a:pt x="145" y="1394"/>
                  </a:cubicBezTo>
                  <a:cubicBezTo>
                    <a:pt x="290" y="1788"/>
                    <a:pt x="656" y="2056"/>
                    <a:pt x="1076" y="2074"/>
                  </a:cubicBezTo>
                  <a:cubicBezTo>
                    <a:pt x="1089" y="2074"/>
                    <a:pt x="1103" y="2074"/>
                    <a:pt x="1117" y="2074"/>
                  </a:cubicBezTo>
                  <a:cubicBezTo>
                    <a:pt x="1520" y="2074"/>
                    <a:pt x="1889" y="1842"/>
                    <a:pt x="2059" y="1474"/>
                  </a:cubicBezTo>
                  <a:cubicBezTo>
                    <a:pt x="2299" y="954"/>
                    <a:pt x="2074" y="338"/>
                    <a:pt x="1555" y="97"/>
                  </a:cubicBezTo>
                  <a:cubicBezTo>
                    <a:pt x="1416" y="32"/>
                    <a:pt x="1267" y="1"/>
                    <a:pt x="11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10"/>
            <p:cNvSpPr/>
            <p:nvPr/>
          </p:nvSpPr>
          <p:spPr>
            <a:xfrm>
              <a:off x="4390550" y="1187225"/>
              <a:ext cx="18875" cy="15600"/>
            </a:xfrm>
            <a:custGeom>
              <a:rect b="b" l="l" r="r" t="t"/>
              <a:pathLst>
                <a:path extrusionOk="0" h="624" w="755">
                  <a:moveTo>
                    <a:pt x="388" y="1"/>
                  </a:moveTo>
                  <a:cubicBezTo>
                    <a:pt x="354" y="1"/>
                    <a:pt x="320" y="6"/>
                    <a:pt x="287" y="17"/>
                  </a:cubicBezTo>
                  <a:cubicBezTo>
                    <a:pt x="24" y="106"/>
                    <a:pt x="0" y="468"/>
                    <a:pt x="250" y="590"/>
                  </a:cubicBezTo>
                  <a:cubicBezTo>
                    <a:pt x="296" y="613"/>
                    <a:pt x="343" y="623"/>
                    <a:pt x="388" y="623"/>
                  </a:cubicBezTo>
                  <a:cubicBezTo>
                    <a:pt x="587" y="623"/>
                    <a:pt x="755" y="425"/>
                    <a:pt x="682" y="211"/>
                  </a:cubicBezTo>
                  <a:cubicBezTo>
                    <a:pt x="638" y="82"/>
                    <a:pt x="517" y="1"/>
                    <a:pt x="38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10"/>
            <p:cNvSpPr/>
            <p:nvPr/>
          </p:nvSpPr>
          <p:spPr>
            <a:xfrm>
              <a:off x="4379425" y="7767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9"/>
                    <a:pt x="0" y="170"/>
                    <a:pt x="90" y="215"/>
                  </a:cubicBezTo>
                  <a:cubicBezTo>
                    <a:pt x="107" y="223"/>
                    <a:pt x="124" y="227"/>
                    <a:pt x="140" y="227"/>
                  </a:cubicBezTo>
                  <a:cubicBezTo>
                    <a:pt x="212" y="227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10"/>
            <p:cNvSpPr/>
            <p:nvPr/>
          </p:nvSpPr>
          <p:spPr>
            <a:xfrm>
              <a:off x="4625700" y="605925"/>
              <a:ext cx="6850" cy="5675"/>
            </a:xfrm>
            <a:custGeom>
              <a:rect b="b" l="l" r="r" t="t"/>
              <a:pathLst>
                <a:path extrusionOk="0" h="227" w="274">
                  <a:moveTo>
                    <a:pt x="141" y="1"/>
                  </a:moveTo>
                  <a:cubicBezTo>
                    <a:pt x="129" y="1"/>
                    <a:pt x="117" y="3"/>
                    <a:pt x="105" y="7"/>
                  </a:cubicBezTo>
                  <a:cubicBezTo>
                    <a:pt x="9" y="38"/>
                    <a:pt x="0" y="171"/>
                    <a:pt x="90" y="214"/>
                  </a:cubicBezTo>
                  <a:cubicBezTo>
                    <a:pt x="107" y="223"/>
                    <a:pt x="125" y="226"/>
                    <a:pt x="141" y="226"/>
                  </a:cubicBezTo>
                  <a:cubicBezTo>
                    <a:pt x="214" y="226"/>
                    <a:pt x="274" y="154"/>
                    <a:pt x="247" y="76"/>
                  </a:cubicBezTo>
                  <a:cubicBezTo>
                    <a:pt x="231" y="30"/>
                    <a:pt x="188" y="1"/>
                    <a:pt x="14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10"/>
            <p:cNvSpPr/>
            <p:nvPr/>
          </p:nvSpPr>
          <p:spPr>
            <a:xfrm>
              <a:off x="4122950" y="1141025"/>
              <a:ext cx="20375" cy="16850"/>
            </a:xfrm>
            <a:custGeom>
              <a:rect b="b" l="l" r="r" t="t"/>
              <a:pathLst>
                <a:path extrusionOk="0" h="674" w="815">
                  <a:moveTo>
                    <a:pt x="418" y="1"/>
                  </a:moveTo>
                  <a:cubicBezTo>
                    <a:pt x="382" y="1"/>
                    <a:pt x="346" y="6"/>
                    <a:pt x="311" y="18"/>
                  </a:cubicBezTo>
                  <a:cubicBezTo>
                    <a:pt x="26" y="114"/>
                    <a:pt x="1" y="505"/>
                    <a:pt x="270" y="637"/>
                  </a:cubicBezTo>
                  <a:cubicBezTo>
                    <a:pt x="320" y="662"/>
                    <a:pt x="370" y="673"/>
                    <a:pt x="419" y="673"/>
                  </a:cubicBezTo>
                  <a:cubicBezTo>
                    <a:pt x="633" y="673"/>
                    <a:pt x="814" y="459"/>
                    <a:pt x="736" y="229"/>
                  </a:cubicBezTo>
                  <a:cubicBezTo>
                    <a:pt x="688" y="88"/>
                    <a:pt x="558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10"/>
            <p:cNvSpPr/>
            <p:nvPr/>
          </p:nvSpPr>
          <p:spPr>
            <a:xfrm>
              <a:off x="4213225" y="1105025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0" y="0"/>
                  </a:moveTo>
                  <a:cubicBezTo>
                    <a:pt x="129" y="0"/>
                    <a:pt x="117" y="2"/>
                    <a:pt x="105" y="6"/>
                  </a:cubicBezTo>
                  <a:cubicBezTo>
                    <a:pt x="9" y="38"/>
                    <a:pt x="0" y="170"/>
                    <a:pt x="90" y="214"/>
                  </a:cubicBezTo>
                  <a:cubicBezTo>
                    <a:pt x="107" y="222"/>
                    <a:pt x="124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10"/>
            <p:cNvSpPr/>
            <p:nvPr/>
          </p:nvSpPr>
          <p:spPr>
            <a:xfrm>
              <a:off x="3887925" y="1382450"/>
              <a:ext cx="6850" cy="5650"/>
            </a:xfrm>
            <a:custGeom>
              <a:rect b="b" l="l" r="r" t="t"/>
              <a:pathLst>
                <a:path extrusionOk="0" h="226" w="274">
                  <a:moveTo>
                    <a:pt x="141" y="0"/>
                  </a:moveTo>
                  <a:cubicBezTo>
                    <a:pt x="129" y="0"/>
                    <a:pt x="117" y="2"/>
                    <a:pt x="106" y="6"/>
                  </a:cubicBezTo>
                  <a:cubicBezTo>
                    <a:pt x="9" y="38"/>
                    <a:pt x="0" y="170"/>
                    <a:pt x="91" y="214"/>
                  </a:cubicBezTo>
                  <a:cubicBezTo>
                    <a:pt x="107" y="222"/>
                    <a:pt x="125" y="226"/>
                    <a:pt x="141" y="226"/>
                  </a:cubicBezTo>
                  <a:cubicBezTo>
                    <a:pt x="213" y="226"/>
                    <a:pt x="274" y="154"/>
                    <a:pt x="247" y="77"/>
                  </a:cubicBezTo>
                  <a:cubicBezTo>
                    <a:pt x="231" y="30"/>
                    <a:pt x="188" y="0"/>
                    <a:pt x="1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10"/>
            <p:cNvSpPr/>
            <p:nvPr/>
          </p:nvSpPr>
          <p:spPr>
            <a:xfrm>
              <a:off x="3757450" y="1435575"/>
              <a:ext cx="16975" cy="14050"/>
            </a:xfrm>
            <a:custGeom>
              <a:rect b="b" l="l" r="r" t="t"/>
              <a:pathLst>
                <a:path extrusionOk="0" h="562" w="679">
                  <a:moveTo>
                    <a:pt x="349" y="1"/>
                  </a:moveTo>
                  <a:cubicBezTo>
                    <a:pt x="319" y="1"/>
                    <a:pt x="289" y="5"/>
                    <a:pt x="259" y="16"/>
                  </a:cubicBezTo>
                  <a:cubicBezTo>
                    <a:pt x="22" y="95"/>
                    <a:pt x="1" y="421"/>
                    <a:pt x="225" y="531"/>
                  </a:cubicBezTo>
                  <a:cubicBezTo>
                    <a:pt x="267" y="552"/>
                    <a:pt x="309" y="561"/>
                    <a:pt x="350" y="561"/>
                  </a:cubicBezTo>
                  <a:cubicBezTo>
                    <a:pt x="529" y="561"/>
                    <a:pt x="679" y="383"/>
                    <a:pt x="614" y="191"/>
                  </a:cubicBezTo>
                  <a:cubicBezTo>
                    <a:pt x="573" y="74"/>
                    <a:pt x="465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10"/>
            <p:cNvSpPr/>
            <p:nvPr/>
          </p:nvSpPr>
          <p:spPr>
            <a:xfrm>
              <a:off x="3783150" y="1294425"/>
              <a:ext cx="13575" cy="11225"/>
            </a:xfrm>
            <a:custGeom>
              <a:rect b="b" l="l" r="r" t="t"/>
              <a:pathLst>
                <a:path extrusionOk="0" h="449" w="543">
                  <a:moveTo>
                    <a:pt x="278" y="0"/>
                  </a:moveTo>
                  <a:cubicBezTo>
                    <a:pt x="254" y="0"/>
                    <a:pt x="230" y="4"/>
                    <a:pt x="207" y="12"/>
                  </a:cubicBezTo>
                  <a:cubicBezTo>
                    <a:pt x="17" y="76"/>
                    <a:pt x="1" y="336"/>
                    <a:pt x="180" y="425"/>
                  </a:cubicBezTo>
                  <a:cubicBezTo>
                    <a:pt x="213" y="441"/>
                    <a:pt x="246" y="448"/>
                    <a:pt x="279" y="448"/>
                  </a:cubicBezTo>
                  <a:cubicBezTo>
                    <a:pt x="422" y="448"/>
                    <a:pt x="542" y="306"/>
                    <a:pt x="491" y="151"/>
                  </a:cubicBezTo>
                  <a:cubicBezTo>
                    <a:pt x="458" y="59"/>
                    <a:pt x="371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10"/>
            <p:cNvSpPr/>
            <p:nvPr/>
          </p:nvSpPr>
          <p:spPr>
            <a:xfrm>
              <a:off x="3958500" y="1216575"/>
              <a:ext cx="27100" cy="22425"/>
            </a:xfrm>
            <a:custGeom>
              <a:rect b="b" l="l" r="r" t="t"/>
              <a:pathLst>
                <a:path extrusionOk="0" h="897" w="1084">
                  <a:moveTo>
                    <a:pt x="554" y="0"/>
                  </a:moveTo>
                  <a:cubicBezTo>
                    <a:pt x="507" y="0"/>
                    <a:pt x="459" y="8"/>
                    <a:pt x="412" y="23"/>
                  </a:cubicBezTo>
                  <a:cubicBezTo>
                    <a:pt x="33" y="153"/>
                    <a:pt x="0" y="673"/>
                    <a:pt x="358" y="848"/>
                  </a:cubicBezTo>
                  <a:cubicBezTo>
                    <a:pt x="424" y="882"/>
                    <a:pt x="492" y="896"/>
                    <a:pt x="558" y="896"/>
                  </a:cubicBezTo>
                  <a:cubicBezTo>
                    <a:pt x="844" y="896"/>
                    <a:pt x="1084" y="611"/>
                    <a:pt x="979" y="304"/>
                  </a:cubicBezTo>
                  <a:cubicBezTo>
                    <a:pt x="915" y="117"/>
                    <a:pt x="740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10"/>
            <p:cNvSpPr/>
            <p:nvPr/>
          </p:nvSpPr>
          <p:spPr>
            <a:xfrm>
              <a:off x="4033975" y="1223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79" y="1"/>
                  </a:moveTo>
                  <a:cubicBezTo>
                    <a:pt x="255" y="1"/>
                    <a:pt x="231" y="5"/>
                    <a:pt x="207" y="13"/>
                  </a:cubicBezTo>
                  <a:cubicBezTo>
                    <a:pt x="19" y="76"/>
                    <a:pt x="1" y="338"/>
                    <a:pt x="180" y="425"/>
                  </a:cubicBezTo>
                  <a:cubicBezTo>
                    <a:pt x="213" y="441"/>
                    <a:pt x="247" y="449"/>
                    <a:pt x="279" y="449"/>
                  </a:cubicBezTo>
                  <a:cubicBezTo>
                    <a:pt x="423" y="449"/>
                    <a:pt x="543" y="306"/>
                    <a:pt x="491" y="153"/>
                  </a:cubicBezTo>
                  <a:cubicBezTo>
                    <a:pt x="460" y="60"/>
                    <a:pt x="373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10"/>
            <p:cNvSpPr/>
            <p:nvPr/>
          </p:nvSpPr>
          <p:spPr>
            <a:xfrm>
              <a:off x="4022025" y="1361500"/>
              <a:ext cx="32375" cy="30800"/>
            </a:xfrm>
            <a:custGeom>
              <a:rect b="b" l="l" r="r" t="t"/>
              <a:pathLst>
                <a:path extrusionOk="0" h="1232" w="1295">
                  <a:moveTo>
                    <a:pt x="631" y="0"/>
                  </a:moveTo>
                  <a:cubicBezTo>
                    <a:pt x="565" y="0"/>
                    <a:pt x="499" y="11"/>
                    <a:pt x="434" y="33"/>
                  </a:cubicBezTo>
                  <a:cubicBezTo>
                    <a:pt x="198" y="114"/>
                    <a:pt x="34" y="327"/>
                    <a:pt x="17" y="577"/>
                  </a:cubicBezTo>
                  <a:cubicBezTo>
                    <a:pt x="1" y="825"/>
                    <a:pt x="136" y="1058"/>
                    <a:pt x="360" y="1169"/>
                  </a:cubicBezTo>
                  <a:cubicBezTo>
                    <a:pt x="446" y="1211"/>
                    <a:pt x="538" y="1232"/>
                    <a:pt x="630" y="1232"/>
                  </a:cubicBezTo>
                  <a:cubicBezTo>
                    <a:pt x="777" y="1232"/>
                    <a:pt x="922" y="1179"/>
                    <a:pt x="1038" y="1079"/>
                  </a:cubicBezTo>
                  <a:cubicBezTo>
                    <a:pt x="1224" y="915"/>
                    <a:pt x="1295" y="653"/>
                    <a:pt x="1215" y="419"/>
                  </a:cubicBezTo>
                  <a:cubicBezTo>
                    <a:pt x="1128" y="161"/>
                    <a:pt x="887" y="0"/>
                    <a:pt x="6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10"/>
            <p:cNvSpPr/>
            <p:nvPr/>
          </p:nvSpPr>
          <p:spPr>
            <a:xfrm>
              <a:off x="5428875" y="167537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375" y="1"/>
                  </a:moveTo>
                  <a:cubicBezTo>
                    <a:pt x="125" y="1"/>
                    <a:pt x="1" y="302"/>
                    <a:pt x="177" y="477"/>
                  </a:cubicBezTo>
                  <a:cubicBezTo>
                    <a:pt x="234" y="534"/>
                    <a:pt x="304" y="560"/>
                    <a:pt x="373" y="560"/>
                  </a:cubicBezTo>
                  <a:cubicBezTo>
                    <a:pt x="517" y="560"/>
                    <a:pt x="655" y="448"/>
                    <a:pt x="655" y="281"/>
                  </a:cubicBezTo>
                  <a:cubicBezTo>
                    <a:pt x="655" y="126"/>
                    <a:pt x="530" y="1"/>
                    <a:pt x="3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10"/>
            <p:cNvSpPr/>
            <p:nvPr/>
          </p:nvSpPr>
          <p:spPr>
            <a:xfrm>
              <a:off x="2902475" y="1280850"/>
              <a:ext cx="25050" cy="21650"/>
            </a:xfrm>
            <a:custGeom>
              <a:rect b="b" l="l" r="r" t="t"/>
              <a:pathLst>
                <a:path extrusionOk="0" h="866" w="1002">
                  <a:moveTo>
                    <a:pt x="493" y="0"/>
                  </a:moveTo>
                  <a:cubicBezTo>
                    <a:pt x="340" y="0"/>
                    <a:pt x="188" y="78"/>
                    <a:pt x="108" y="239"/>
                  </a:cubicBezTo>
                  <a:cubicBezTo>
                    <a:pt x="1" y="452"/>
                    <a:pt x="87" y="712"/>
                    <a:pt x="300" y="819"/>
                  </a:cubicBezTo>
                  <a:cubicBezTo>
                    <a:pt x="365" y="851"/>
                    <a:pt x="430" y="866"/>
                    <a:pt x="494" y="866"/>
                  </a:cubicBezTo>
                  <a:cubicBezTo>
                    <a:pt x="769" y="866"/>
                    <a:pt x="1002" y="593"/>
                    <a:pt x="904" y="296"/>
                  </a:cubicBezTo>
                  <a:cubicBezTo>
                    <a:pt x="839" y="101"/>
                    <a:pt x="666" y="0"/>
                    <a:pt x="4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10"/>
            <p:cNvSpPr/>
            <p:nvPr/>
          </p:nvSpPr>
          <p:spPr>
            <a:xfrm>
              <a:off x="2468450" y="1399450"/>
              <a:ext cx="51575" cy="46525"/>
            </a:xfrm>
            <a:custGeom>
              <a:rect b="b" l="l" r="r" t="t"/>
              <a:pathLst>
                <a:path extrusionOk="0" h="1861" w="2063">
                  <a:moveTo>
                    <a:pt x="1061" y="0"/>
                  </a:moveTo>
                  <a:cubicBezTo>
                    <a:pt x="712" y="0"/>
                    <a:pt x="389" y="198"/>
                    <a:pt x="230" y="515"/>
                  </a:cubicBezTo>
                  <a:cubicBezTo>
                    <a:pt x="0" y="974"/>
                    <a:pt x="187" y="1533"/>
                    <a:pt x="645" y="1763"/>
                  </a:cubicBezTo>
                  <a:cubicBezTo>
                    <a:pt x="777" y="1829"/>
                    <a:pt x="919" y="1861"/>
                    <a:pt x="1061" y="1861"/>
                  </a:cubicBezTo>
                  <a:cubicBezTo>
                    <a:pt x="1280" y="1861"/>
                    <a:pt x="1497" y="1783"/>
                    <a:pt x="1670" y="1633"/>
                  </a:cubicBezTo>
                  <a:cubicBezTo>
                    <a:pt x="1954" y="1387"/>
                    <a:pt x="2062" y="995"/>
                    <a:pt x="1944" y="637"/>
                  </a:cubicBezTo>
                  <a:cubicBezTo>
                    <a:pt x="1825" y="281"/>
                    <a:pt x="1503" y="30"/>
                    <a:pt x="1128" y="3"/>
                  </a:cubicBezTo>
                  <a:cubicBezTo>
                    <a:pt x="1105" y="1"/>
                    <a:pt x="1083" y="0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10"/>
            <p:cNvSpPr/>
            <p:nvPr/>
          </p:nvSpPr>
          <p:spPr>
            <a:xfrm>
              <a:off x="2734750" y="1316725"/>
              <a:ext cx="38875" cy="36800"/>
            </a:xfrm>
            <a:custGeom>
              <a:rect b="b" l="l" r="r" t="t"/>
              <a:pathLst>
                <a:path extrusionOk="0" h="1472" w="1555">
                  <a:moveTo>
                    <a:pt x="742" y="1"/>
                  </a:moveTo>
                  <a:cubicBezTo>
                    <a:pt x="642" y="1"/>
                    <a:pt x="541" y="21"/>
                    <a:pt x="445" y="64"/>
                  </a:cubicBezTo>
                  <a:cubicBezTo>
                    <a:pt x="173" y="184"/>
                    <a:pt x="0" y="456"/>
                    <a:pt x="6" y="753"/>
                  </a:cubicBezTo>
                  <a:cubicBezTo>
                    <a:pt x="14" y="1051"/>
                    <a:pt x="199" y="1316"/>
                    <a:pt x="477" y="1422"/>
                  </a:cubicBezTo>
                  <a:cubicBezTo>
                    <a:pt x="563" y="1455"/>
                    <a:pt x="653" y="1472"/>
                    <a:pt x="743" y="1472"/>
                  </a:cubicBezTo>
                  <a:cubicBezTo>
                    <a:pt x="940" y="1472"/>
                    <a:pt x="1133" y="1392"/>
                    <a:pt x="1275" y="1243"/>
                  </a:cubicBezTo>
                  <a:cubicBezTo>
                    <a:pt x="1555" y="950"/>
                    <a:pt x="1544" y="484"/>
                    <a:pt x="1249" y="205"/>
                  </a:cubicBezTo>
                  <a:cubicBezTo>
                    <a:pt x="1110" y="71"/>
                    <a:pt x="92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10"/>
            <p:cNvSpPr/>
            <p:nvPr/>
          </p:nvSpPr>
          <p:spPr>
            <a:xfrm>
              <a:off x="2834325" y="1735650"/>
              <a:ext cx="48600" cy="45975"/>
            </a:xfrm>
            <a:custGeom>
              <a:rect b="b" l="l" r="r" t="t"/>
              <a:pathLst>
                <a:path extrusionOk="0" h="1839" w="1944">
                  <a:moveTo>
                    <a:pt x="928" y="0"/>
                  </a:moveTo>
                  <a:cubicBezTo>
                    <a:pt x="802" y="0"/>
                    <a:pt x="676" y="26"/>
                    <a:pt x="557" y="79"/>
                  </a:cubicBezTo>
                  <a:cubicBezTo>
                    <a:pt x="217" y="229"/>
                    <a:pt x="0" y="569"/>
                    <a:pt x="9" y="940"/>
                  </a:cubicBezTo>
                  <a:cubicBezTo>
                    <a:pt x="18" y="1313"/>
                    <a:pt x="250" y="1642"/>
                    <a:pt x="597" y="1777"/>
                  </a:cubicBezTo>
                  <a:cubicBezTo>
                    <a:pt x="704" y="1819"/>
                    <a:pt x="816" y="1839"/>
                    <a:pt x="927" y="1839"/>
                  </a:cubicBezTo>
                  <a:cubicBezTo>
                    <a:pt x="1174" y="1839"/>
                    <a:pt x="1416" y="1739"/>
                    <a:pt x="1594" y="1553"/>
                  </a:cubicBezTo>
                  <a:cubicBezTo>
                    <a:pt x="1944" y="1187"/>
                    <a:pt x="1930" y="605"/>
                    <a:pt x="1564" y="255"/>
                  </a:cubicBezTo>
                  <a:cubicBezTo>
                    <a:pt x="1389" y="88"/>
                    <a:pt x="1160" y="0"/>
                    <a:pt x="9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10"/>
            <p:cNvSpPr/>
            <p:nvPr/>
          </p:nvSpPr>
          <p:spPr>
            <a:xfrm>
              <a:off x="2900500" y="15343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638" y="1"/>
                  </a:moveTo>
                  <a:cubicBezTo>
                    <a:pt x="212" y="1"/>
                    <a:pt x="0" y="513"/>
                    <a:pt x="299" y="814"/>
                  </a:cubicBezTo>
                  <a:cubicBezTo>
                    <a:pt x="397" y="911"/>
                    <a:pt x="516" y="954"/>
                    <a:pt x="633" y="954"/>
                  </a:cubicBezTo>
                  <a:cubicBezTo>
                    <a:pt x="878" y="954"/>
                    <a:pt x="1113" y="764"/>
                    <a:pt x="1114" y="477"/>
                  </a:cubicBezTo>
                  <a:cubicBezTo>
                    <a:pt x="1114" y="214"/>
                    <a:pt x="901" y="1"/>
                    <a:pt x="6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10"/>
            <p:cNvSpPr/>
            <p:nvPr/>
          </p:nvSpPr>
          <p:spPr>
            <a:xfrm>
              <a:off x="3042125" y="1524400"/>
              <a:ext cx="9300" cy="7975"/>
            </a:xfrm>
            <a:custGeom>
              <a:rect b="b" l="l" r="r" t="t"/>
              <a:pathLst>
                <a:path extrusionOk="0" h="319" w="372">
                  <a:moveTo>
                    <a:pt x="212" y="1"/>
                  </a:moveTo>
                  <a:cubicBezTo>
                    <a:pt x="71" y="1"/>
                    <a:pt x="0" y="172"/>
                    <a:pt x="99" y="271"/>
                  </a:cubicBezTo>
                  <a:cubicBezTo>
                    <a:pt x="132" y="304"/>
                    <a:pt x="172" y="319"/>
                    <a:pt x="211" y="319"/>
                  </a:cubicBezTo>
                  <a:cubicBezTo>
                    <a:pt x="293" y="319"/>
                    <a:pt x="372" y="255"/>
                    <a:pt x="372" y="159"/>
                  </a:cubicBezTo>
                  <a:cubicBezTo>
                    <a:pt x="372" y="71"/>
                    <a:pt x="301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10"/>
            <p:cNvSpPr/>
            <p:nvPr/>
          </p:nvSpPr>
          <p:spPr>
            <a:xfrm>
              <a:off x="2478325" y="1748700"/>
              <a:ext cx="9300" cy="8000"/>
            </a:xfrm>
            <a:custGeom>
              <a:rect b="b" l="l" r="r" t="t"/>
              <a:pathLst>
                <a:path extrusionOk="0" h="320" w="372">
                  <a:moveTo>
                    <a:pt x="214" y="0"/>
                  </a:moveTo>
                  <a:cubicBezTo>
                    <a:pt x="71" y="0"/>
                    <a:pt x="1" y="172"/>
                    <a:pt x="101" y="272"/>
                  </a:cubicBezTo>
                  <a:cubicBezTo>
                    <a:pt x="134" y="305"/>
                    <a:pt x="173" y="319"/>
                    <a:pt x="212" y="319"/>
                  </a:cubicBezTo>
                  <a:cubicBezTo>
                    <a:pt x="294" y="319"/>
                    <a:pt x="372" y="255"/>
                    <a:pt x="372" y="160"/>
                  </a:cubicBezTo>
                  <a:cubicBezTo>
                    <a:pt x="372" y="73"/>
                    <a:pt x="301" y="0"/>
                    <a:pt x="2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10"/>
            <p:cNvSpPr/>
            <p:nvPr/>
          </p:nvSpPr>
          <p:spPr>
            <a:xfrm>
              <a:off x="2375750" y="1583975"/>
              <a:ext cx="18575" cy="15875"/>
            </a:xfrm>
            <a:custGeom>
              <a:rect b="b" l="l" r="r" t="t"/>
              <a:pathLst>
                <a:path extrusionOk="0" h="635" w="743">
                  <a:moveTo>
                    <a:pt x="428" y="0"/>
                  </a:moveTo>
                  <a:cubicBezTo>
                    <a:pt x="427" y="0"/>
                    <a:pt x="427" y="0"/>
                    <a:pt x="426" y="0"/>
                  </a:cubicBezTo>
                  <a:cubicBezTo>
                    <a:pt x="143" y="0"/>
                    <a:pt x="0" y="341"/>
                    <a:pt x="202" y="541"/>
                  </a:cubicBezTo>
                  <a:cubicBezTo>
                    <a:pt x="266" y="606"/>
                    <a:pt x="346" y="635"/>
                    <a:pt x="424" y="635"/>
                  </a:cubicBezTo>
                  <a:cubicBezTo>
                    <a:pt x="587" y="635"/>
                    <a:pt x="743" y="508"/>
                    <a:pt x="743" y="317"/>
                  </a:cubicBezTo>
                  <a:cubicBezTo>
                    <a:pt x="743" y="142"/>
                    <a:pt x="603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10"/>
            <p:cNvSpPr/>
            <p:nvPr/>
          </p:nvSpPr>
          <p:spPr>
            <a:xfrm>
              <a:off x="2647150" y="1562100"/>
              <a:ext cx="33050" cy="31800"/>
            </a:xfrm>
            <a:custGeom>
              <a:rect b="b" l="l" r="r" t="t"/>
              <a:pathLst>
                <a:path extrusionOk="0" h="1272" w="1322">
                  <a:moveTo>
                    <a:pt x="686" y="0"/>
                  </a:moveTo>
                  <a:cubicBezTo>
                    <a:pt x="429" y="0"/>
                    <a:pt x="198" y="155"/>
                    <a:pt x="100" y="393"/>
                  </a:cubicBezTo>
                  <a:cubicBezTo>
                    <a:pt x="1" y="630"/>
                    <a:pt x="56" y="904"/>
                    <a:pt x="237" y="1085"/>
                  </a:cubicBezTo>
                  <a:cubicBezTo>
                    <a:pt x="358" y="1207"/>
                    <a:pt x="520" y="1271"/>
                    <a:pt x="685" y="1271"/>
                  </a:cubicBezTo>
                  <a:cubicBezTo>
                    <a:pt x="768" y="1271"/>
                    <a:pt x="851" y="1255"/>
                    <a:pt x="930" y="1222"/>
                  </a:cubicBezTo>
                  <a:cubicBezTo>
                    <a:pt x="1167" y="1125"/>
                    <a:pt x="1322" y="893"/>
                    <a:pt x="1322" y="636"/>
                  </a:cubicBezTo>
                  <a:cubicBezTo>
                    <a:pt x="1322" y="286"/>
                    <a:pt x="1038" y="0"/>
                    <a:pt x="6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10"/>
            <p:cNvSpPr/>
            <p:nvPr/>
          </p:nvSpPr>
          <p:spPr>
            <a:xfrm>
              <a:off x="2745000" y="1603800"/>
              <a:ext cx="18600" cy="15925"/>
            </a:xfrm>
            <a:custGeom>
              <a:rect b="b" l="l" r="r" t="t"/>
              <a:pathLst>
                <a:path extrusionOk="0" h="637" w="744">
                  <a:moveTo>
                    <a:pt x="425" y="1"/>
                  </a:moveTo>
                  <a:cubicBezTo>
                    <a:pt x="142" y="1"/>
                    <a:pt x="1" y="343"/>
                    <a:pt x="201" y="543"/>
                  </a:cubicBezTo>
                  <a:cubicBezTo>
                    <a:pt x="265" y="608"/>
                    <a:pt x="345" y="637"/>
                    <a:pt x="423" y="637"/>
                  </a:cubicBezTo>
                  <a:cubicBezTo>
                    <a:pt x="586" y="637"/>
                    <a:pt x="743" y="510"/>
                    <a:pt x="743" y="318"/>
                  </a:cubicBezTo>
                  <a:cubicBezTo>
                    <a:pt x="743" y="142"/>
                    <a:pt x="600" y="1"/>
                    <a:pt x="4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10"/>
            <p:cNvSpPr/>
            <p:nvPr/>
          </p:nvSpPr>
          <p:spPr>
            <a:xfrm>
              <a:off x="2660600" y="1786425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943" y="0"/>
                  </a:moveTo>
                  <a:cubicBezTo>
                    <a:pt x="589" y="0"/>
                    <a:pt x="271" y="214"/>
                    <a:pt x="136" y="540"/>
                  </a:cubicBezTo>
                  <a:cubicBezTo>
                    <a:pt x="1" y="866"/>
                    <a:pt x="74" y="1242"/>
                    <a:pt x="326" y="1491"/>
                  </a:cubicBezTo>
                  <a:cubicBezTo>
                    <a:pt x="492" y="1658"/>
                    <a:pt x="716" y="1747"/>
                    <a:pt x="943" y="1747"/>
                  </a:cubicBezTo>
                  <a:cubicBezTo>
                    <a:pt x="1056" y="1747"/>
                    <a:pt x="1169" y="1726"/>
                    <a:pt x="1277" y="1681"/>
                  </a:cubicBezTo>
                  <a:cubicBezTo>
                    <a:pt x="1603" y="1546"/>
                    <a:pt x="1817" y="1227"/>
                    <a:pt x="1817" y="874"/>
                  </a:cubicBezTo>
                  <a:cubicBezTo>
                    <a:pt x="1817" y="391"/>
                    <a:pt x="1424" y="0"/>
                    <a:pt x="9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10"/>
            <p:cNvSpPr/>
            <p:nvPr/>
          </p:nvSpPr>
          <p:spPr>
            <a:xfrm>
              <a:off x="2605375" y="1953175"/>
              <a:ext cx="23200" cy="19900"/>
            </a:xfrm>
            <a:custGeom>
              <a:rect b="b" l="l" r="r" t="t"/>
              <a:pathLst>
                <a:path extrusionOk="0" h="796" w="928">
                  <a:moveTo>
                    <a:pt x="531" y="1"/>
                  </a:moveTo>
                  <a:cubicBezTo>
                    <a:pt x="178" y="1"/>
                    <a:pt x="0" y="428"/>
                    <a:pt x="250" y="679"/>
                  </a:cubicBezTo>
                  <a:cubicBezTo>
                    <a:pt x="331" y="759"/>
                    <a:pt x="430" y="795"/>
                    <a:pt x="528" y="795"/>
                  </a:cubicBezTo>
                  <a:cubicBezTo>
                    <a:pt x="732" y="795"/>
                    <a:pt x="928" y="637"/>
                    <a:pt x="928" y="398"/>
                  </a:cubicBezTo>
                  <a:cubicBezTo>
                    <a:pt x="928" y="178"/>
                    <a:pt x="750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10"/>
            <p:cNvSpPr/>
            <p:nvPr/>
          </p:nvSpPr>
          <p:spPr>
            <a:xfrm>
              <a:off x="3436325" y="1419300"/>
              <a:ext cx="26750" cy="22900"/>
            </a:xfrm>
            <a:custGeom>
              <a:rect b="b" l="l" r="r" t="t"/>
              <a:pathLst>
                <a:path extrusionOk="0" h="916" w="1070">
                  <a:moveTo>
                    <a:pt x="611" y="1"/>
                  </a:moveTo>
                  <a:cubicBezTo>
                    <a:pt x="204" y="1"/>
                    <a:pt x="1" y="494"/>
                    <a:pt x="288" y="781"/>
                  </a:cubicBezTo>
                  <a:cubicBezTo>
                    <a:pt x="381" y="874"/>
                    <a:pt x="496" y="916"/>
                    <a:pt x="608" y="916"/>
                  </a:cubicBezTo>
                  <a:cubicBezTo>
                    <a:pt x="844" y="916"/>
                    <a:pt x="1069" y="733"/>
                    <a:pt x="1069" y="458"/>
                  </a:cubicBezTo>
                  <a:cubicBezTo>
                    <a:pt x="1069" y="205"/>
                    <a:pt x="863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10"/>
            <p:cNvSpPr/>
            <p:nvPr/>
          </p:nvSpPr>
          <p:spPr>
            <a:xfrm>
              <a:off x="3282725" y="16306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510" y="0"/>
                  </a:moveTo>
                  <a:cubicBezTo>
                    <a:pt x="172" y="0"/>
                    <a:pt x="0" y="411"/>
                    <a:pt x="241" y="650"/>
                  </a:cubicBezTo>
                  <a:cubicBezTo>
                    <a:pt x="319" y="727"/>
                    <a:pt x="414" y="762"/>
                    <a:pt x="508" y="762"/>
                  </a:cubicBezTo>
                  <a:cubicBezTo>
                    <a:pt x="704" y="762"/>
                    <a:pt x="892" y="610"/>
                    <a:pt x="892" y="381"/>
                  </a:cubicBezTo>
                  <a:cubicBezTo>
                    <a:pt x="892" y="170"/>
                    <a:pt x="720" y="0"/>
                    <a:pt x="5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10"/>
            <p:cNvSpPr/>
            <p:nvPr/>
          </p:nvSpPr>
          <p:spPr>
            <a:xfrm>
              <a:off x="3770200" y="165160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205" y="1"/>
                  </a:moveTo>
                  <a:cubicBezTo>
                    <a:pt x="69" y="1"/>
                    <a:pt x="0" y="164"/>
                    <a:pt x="96" y="261"/>
                  </a:cubicBezTo>
                  <a:cubicBezTo>
                    <a:pt x="128" y="292"/>
                    <a:pt x="166" y="306"/>
                    <a:pt x="204" y="306"/>
                  </a:cubicBezTo>
                  <a:cubicBezTo>
                    <a:pt x="282" y="306"/>
                    <a:pt x="357" y="245"/>
                    <a:pt x="357" y="154"/>
                  </a:cubicBezTo>
                  <a:cubicBezTo>
                    <a:pt x="357" y="70"/>
                    <a:pt x="289" y="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10"/>
            <p:cNvSpPr/>
            <p:nvPr/>
          </p:nvSpPr>
          <p:spPr>
            <a:xfrm>
              <a:off x="3709275" y="18686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204" y="1"/>
                  </a:moveTo>
                  <a:cubicBezTo>
                    <a:pt x="68" y="1"/>
                    <a:pt x="1" y="164"/>
                    <a:pt x="97" y="261"/>
                  </a:cubicBezTo>
                  <a:cubicBezTo>
                    <a:pt x="128" y="292"/>
                    <a:pt x="166" y="306"/>
                    <a:pt x="203" y="306"/>
                  </a:cubicBezTo>
                  <a:cubicBezTo>
                    <a:pt x="281" y="306"/>
                    <a:pt x="357" y="245"/>
                    <a:pt x="357" y="152"/>
                  </a:cubicBezTo>
                  <a:cubicBezTo>
                    <a:pt x="357" y="68"/>
                    <a:pt x="288" y="1"/>
                    <a:pt x="20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10"/>
            <p:cNvSpPr/>
            <p:nvPr/>
          </p:nvSpPr>
          <p:spPr>
            <a:xfrm>
              <a:off x="4309025" y="1583050"/>
              <a:ext cx="22325" cy="19100"/>
            </a:xfrm>
            <a:custGeom>
              <a:rect b="b" l="l" r="r" t="t"/>
              <a:pathLst>
                <a:path extrusionOk="0" h="764" w="893">
                  <a:moveTo>
                    <a:pt x="510" y="1"/>
                  </a:moveTo>
                  <a:cubicBezTo>
                    <a:pt x="171" y="1"/>
                    <a:pt x="1" y="411"/>
                    <a:pt x="241" y="652"/>
                  </a:cubicBezTo>
                  <a:cubicBezTo>
                    <a:pt x="319" y="729"/>
                    <a:pt x="414" y="763"/>
                    <a:pt x="508" y="763"/>
                  </a:cubicBezTo>
                  <a:cubicBezTo>
                    <a:pt x="704" y="763"/>
                    <a:pt x="892" y="611"/>
                    <a:pt x="892" y="381"/>
                  </a:cubicBezTo>
                  <a:cubicBezTo>
                    <a:pt x="891" y="171"/>
                    <a:pt x="721" y="1"/>
                    <a:pt x="5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10"/>
            <p:cNvSpPr/>
            <p:nvPr/>
          </p:nvSpPr>
          <p:spPr>
            <a:xfrm>
              <a:off x="4149100" y="1733475"/>
              <a:ext cx="22275" cy="19100"/>
            </a:xfrm>
            <a:custGeom>
              <a:rect b="b" l="l" r="r" t="t"/>
              <a:pathLst>
                <a:path extrusionOk="0" h="764" w="891">
                  <a:moveTo>
                    <a:pt x="511" y="1"/>
                  </a:moveTo>
                  <a:cubicBezTo>
                    <a:pt x="171" y="1"/>
                    <a:pt x="1" y="411"/>
                    <a:pt x="240" y="651"/>
                  </a:cubicBezTo>
                  <a:cubicBezTo>
                    <a:pt x="318" y="729"/>
                    <a:pt x="413" y="763"/>
                    <a:pt x="507" y="763"/>
                  </a:cubicBezTo>
                  <a:cubicBezTo>
                    <a:pt x="703" y="763"/>
                    <a:pt x="891" y="611"/>
                    <a:pt x="891" y="382"/>
                  </a:cubicBezTo>
                  <a:cubicBezTo>
                    <a:pt x="891" y="172"/>
                    <a:pt x="719" y="1"/>
                    <a:pt x="5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10"/>
            <p:cNvSpPr/>
            <p:nvPr/>
          </p:nvSpPr>
          <p:spPr>
            <a:xfrm>
              <a:off x="3477075" y="17373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57" y="1"/>
                  </a:moveTo>
                  <a:cubicBezTo>
                    <a:pt x="410" y="1"/>
                    <a:pt x="188" y="148"/>
                    <a:pt x="95" y="377"/>
                  </a:cubicBezTo>
                  <a:cubicBezTo>
                    <a:pt x="0" y="604"/>
                    <a:pt x="53" y="867"/>
                    <a:pt x="227" y="1041"/>
                  </a:cubicBezTo>
                  <a:cubicBezTo>
                    <a:pt x="344" y="1157"/>
                    <a:pt x="499" y="1218"/>
                    <a:pt x="657" y="1218"/>
                  </a:cubicBezTo>
                  <a:cubicBezTo>
                    <a:pt x="736" y="1218"/>
                    <a:pt x="815" y="1203"/>
                    <a:pt x="890" y="1172"/>
                  </a:cubicBezTo>
                  <a:cubicBezTo>
                    <a:pt x="1118" y="1079"/>
                    <a:pt x="1267" y="856"/>
                    <a:pt x="1267" y="610"/>
                  </a:cubicBezTo>
                  <a:cubicBezTo>
                    <a:pt x="1267" y="273"/>
                    <a:pt x="994" y="1"/>
                    <a:pt x="6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10"/>
            <p:cNvSpPr/>
            <p:nvPr/>
          </p:nvSpPr>
          <p:spPr>
            <a:xfrm>
              <a:off x="3172925" y="1885825"/>
              <a:ext cx="31175" cy="26675"/>
            </a:xfrm>
            <a:custGeom>
              <a:rect b="b" l="l" r="r" t="t"/>
              <a:pathLst>
                <a:path extrusionOk="0" h="1067" w="1247">
                  <a:moveTo>
                    <a:pt x="713" y="0"/>
                  </a:moveTo>
                  <a:cubicBezTo>
                    <a:pt x="238" y="0"/>
                    <a:pt x="0" y="574"/>
                    <a:pt x="336" y="911"/>
                  </a:cubicBezTo>
                  <a:cubicBezTo>
                    <a:pt x="438" y="1013"/>
                    <a:pt x="575" y="1066"/>
                    <a:pt x="714" y="1066"/>
                  </a:cubicBezTo>
                  <a:cubicBezTo>
                    <a:pt x="782" y="1066"/>
                    <a:pt x="851" y="1053"/>
                    <a:pt x="917" y="1027"/>
                  </a:cubicBezTo>
                  <a:cubicBezTo>
                    <a:pt x="1116" y="944"/>
                    <a:pt x="1246" y="749"/>
                    <a:pt x="1246" y="534"/>
                  </a:cubicBezTo>
                  <a:cubicBezTo>
                    <a:pt x="1246" y="239"/>
                    <a:pt x="1007" y="0"/>
                    <a:pt x="7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10"/>
            <p:cNvSpPr/>
            <p:nvPr/>
          </p:nvSpPr>
          <p:spPr>
            <a:xfrm>
              <a:off x="2042550" y="1748725"/>
              <a:ext cx="30500" cy="30475"/>
            </a:xfrm>
            <a:custGeom>
              <a:rect b="b" l="l" r="r" t="t"/>
              <a:pathLst>
                <a:path extrusionOk="0" h="1219" w="1220">
                  <a:moveTo>
                    <a:pt x="611" y="1"/>
                  </a:moveTo>
                  <a:cubicBezTo>
                    <a:pt x="274" y="1"/>
                    <a:pt x="1" y="273"/>
                    <a:pt x="1" y="610"/>
                  </a:cubicBezTo>
                  <a:cubicBezTo>
                    <a:pt x="1" y="946"/>
                    <a:pt x="274" y="1218"/>
                    <a:pt x="611" y="1218"/>
                  </a:cubicBezTo>
                  <a:cubicBezTo>
                    <a:pt x="948" y="1218"/>
                    <a:pt x="1220" y="946"/>
                    <a:pt x="1220" y="610"/>
                  </a:cubicBezTo>
                  <a:cubicBezTo>
                    <a:pt x="1220" y="273"/>
                    <a:pt x="948" y="1"/>
                    <a:pt x="61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10"/>
            <p:cNvSpPr/>
            <p:nvPr/>
          </p:nvSpPr>
          <p:spPr>
            <a:xfrm>
              <a:off x="1854075" y="1415500"/>
              <a:ext cx="22875" cy="22875"/>
            </a:xfrm>
            <a:custGeom>
              <a:rect b="b" l="l" r="r" t="t"/>
              <a:pathLst>
                <a:path extrusionOk="0" h="915" w="915">
                  <a:moveTo>
                    <a:pt x="457" y="1"/>
                  </a:moveTo>
                  <a:cubicBezTo>
                    <a:pt x="205" y="1"/>
                    <a:pt x="0" y="205"/>
                    <a:pt x="0" y="458"/>
                  </a:cubicBezTo>
                  <a:cubicBezTo>
                    <a:pt x="0" y="710"/>
                    <a:pt x="205" y="915"/>
                    <a:pt x="457" y="915"/>
                  </a:cubicBezTo>
                  <a:cubicBezTo>
                    <a:pt x="710" y="915"/>
                    <a:pt x="914" y="710"/>
                    <a:pt x="914" y="458"/>
                  </a:cubicBezTo>
                  <a:cubicBezTo>
                    <a:pt x="914" y="205"/>
                    <a:pt x="710" y="1"/>
                    <a:pt x="4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10"/>
            <p:cNvSpPr/>
            <p:nvPr/>
          </p:nvSpPr>
          <p:spPr>
            <a:xfrm>
              <a:off x="1531600" y="1948650"/>
              <a:ext cx="17825" cy="15275"/>
            </a:xfrm>
            <a:custGeom>
              <a:rect b="b" l="l" r="r" t="t"/>
              <a:pathLst>
                <a:path extrusionOk="0" h="611" w="713">
                  <a:moveTo>
                    <a:pt x="408" y="0"/>
                  </a:moveTo>
                  <a:cubicBezTo>
                    <a:pt x="137" y="0"/>
                    <a:pt x="0" y="329"/>
                    <a:pt x="193" y="520"/>
                  </a:cubicBezTo>
                  <a:cubicBezTo>
                    <a:pt x="255" y="583"/>
                    <a:pt x="331" y="610"/>
                    <a:pt x="406" y="610"/>
                  </a:cubicBezTo>
                  <a:cubicBezTo>
                    <a:pt x="562" y="610"/>
                    <a:pt x="713" y="489"/>
                    <a:pt x="713" y="305"/>
                  </a:cubicBezTo>
                  <a:cubicBezTo>
                    <a:pt x="713" y="137"/>
                    <a:pt x="576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10"/>
            <p:cNvSpPr/>
            <p:nvPr/>
          </p:nvSpPr>
          <p:spPr>
            <a:xfrm>
              <a:off x="6455375" y="1809575"/>
              <a:ext cx="27100" cy="27075"/>
            </a:xfrm>
            <a:custGeom>
              <a:rect b="b" l="l" r="r" t="t"/>
              <a:pathLst>
                <a:path extrusionOk="0" h="1083" w="1084">
                  <a:moveTo>
                    <a:pt x="542" y="0"/>
                  </a:moveTo>
                  <a:cubicBezTo>
                    <a:pt x="243" y="0"/>
                    <a:pt x="1" y="242"/>
                    <a:pt x="1" y="541"/>
                  </a:cubicBezTo>
                  <a:cubicBezTo>
                    <a:pt x="1" y="841"/>
                    <a:pt x="243" y="1083"/>
                    <a:pt x="542" y="1083"/>
                  </a:cubicBezTo>
                  <a:cubicBezTo>
                    <a:pt x="841" y="1083"/>
                    <a:pt x="1083" y="841"/>
                    <a:pt x="1083" y="541"/>
                  </a:cubicBezTo>
                  <a:cubicBezTo>
                    <a:pt x="1083" y="242"/>
                    <a:pt x="841" y="0"/>
                    <a:pt x="5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10"/>
            <p:cNvSpPr/>
            <p:nvPr/>
          </p:nvSpPr>
          <p:spPr>
            <a:xfrm>
              <a:off x="5737800" y="1782475"/>
              <a:ext cx="40650" cy="40650"/>
            </a:xfrm>
            <a:custGeom>
              <a:rect b="b" l="l" r="r" t="t"/>
              <a:pathLst>
                <a:path extrusionOk="0" h="1626" w="1626">
                  <a:moveTo>
                    <a:pt x="813" y="1"/>
                  </a:moveTo>
                  <a:cubicBezTo>
                    <a:pt x="364" y="1"/>
                    <a:pt x="0" y="364"/>
                    <a:pt x="0" y="814"/>
                  </a:cubicBezTo>
                  <a:cubicBezTo>
                    <a:pt x="0" y="1262"/>
                    <a:pt x="364" y="1625"/>
                    <a:pt x="813" y="1625"/>
                  </a:cubicBezTo>
                  <a:cubicBezTo>
                    <a:pt x="1261" y="1625"/>
                    <a:pt x="1625" y="1262"/>
                    <a:pt x="1625" y="814"/>
                  </a:cubicBezTo>
                  <a:cubicBezTo>
                    <a:pt x="1625" y="364"/>
                    <a:pt x="1261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10"/>
            <p:cNvSpPr/>
            <p:nvPr/>
          </p:nvSpPr>
          <p:spPr>
            <a:xfrm>
              <a:off x="5815325" y="4753625"/>
              <a:ext cx="81900" cy="78175"/>
            </a:xfrm>
            <a:custGeom>
              <a:rect b="b" l="l" r="r" t="t"/>
              <a:pathLst>
                <a:path extrusionOk="0" h="3127" w="3276">
                  <a:moveTo>
                    <a:pt x="1589" y="1"/>
                  </a:moveTo>
                  <a:cubicBezTo>
                    <a:pt x="1365" y="1"/>
                    <a:pt x="1139" y="49"/>
                    <a:pt x="927" y="148"/>
                  </a:cubicBezTo>
                  <a:cubicBezTo>
                    <a:pt x="355" y="417"/>
                    <a:pt x="0" y="1003"/>
                    <a:pt x="29" y="1634"/>
                  </a:cubicBezTo>
                  <a:cubicBezTo>
                    <a:pt x="67" y="2473"/>
                    <a:pt x="758" y="3127"/>
                    <a:pt x="1589" y="3127"/>
                  </a:cubicBezTo>
                  <a:cubicBezTo>
                    <a:pt x="1613" y="3127"/>
                    <a:pt x="1637" y="3126"/>
                    <a:pt x="1661" y="3125"/>
                  </a:cubicBezTo>
                  <a:cubicBezTo>
                    <a:pt x="2292" y="3097"/>
                    <a:pt x="2845" y="2691"/>
                    <a:pt x="3060" y="2096"/>
                  </a:cubicBezTo>
                  <a:cubicBezTo>
                    <a:pt x="3275" y="1502"/>
                    <a:pt x="3111" y="836"/>
                    <a:pt x="2645" y="409"/>
                  </a:cubicBezTo>
                  <a:cubicBezTo>
                    <a:pt x="2351" y="141"/>
                    <a:pt x="1972" y="1"/>
                    <a:pt x="158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10"/>
            <p:cNvSpPr/>
            <p:nvPr/>
          </p:nvSpPr>
          <p:spPr>
            <a:xfrm>
              <a:off x="5549875" y="4931850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8" y="0"/>
                  </a:moveTo>
                  <a:cubicBezTo>
                    <a:pt x="788" y="0"/>
                    <a:pt x="658" y="28"/>
                    <a:pt x="536" y="85"/>
                  </a:cubicBezTo>
                  <a:cubicBezTo>
                    <a:pt x="206" y="239"/>
                    <a:pt x="1" y="578"/>
                    <a:pt x="17" y="943"/>
                  </a:cubicBezTo>
                  <a:cubicBezTo>
                    <a:pt x="39" y="1426"/>
                    <a:pt x="439" y="1803"/>
                    <a:pt x="918" y="1803"/>
                  </a:cubicBezTo>
                  <a:cubicBezTo>
                    <a:pt x="932" y="1803"/>
                    <a:pt x="946" y="1803"/>
                    <a:pt x="959" y="1803"/>
                  </a:cubicBezTo>
                  <a:cubicBezTo>
                    <a:pt x="1323" y="1786"/>
                    <a:pt x="1642" y="1552"/>
                    <a:pt x="1767" y="1209"/>
                  </a:cubicBezTo>
                  <a:cubicBezTo>
                    <a:pt x="1891" y="866"/>
                    <a:pt x="1797" y="483"/>
                    <a:pt x="1526" y="236"/>
                  </a:cubicBezTo>
                  <a:cubicBezTo>
                    <a:pt x="1356" y="81"/>
                    <a:pt x="1138" y="0"/>
                    <a:pt x="91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10"/>
            <p:cNvSpPr/>
            <p:nvPr/>
          </p:nvSpPr>
          <p:spPr>
            <a:xfrm>
              <a:off x="5660400" y="4780125"/>
              <a:ext cx="26125" cy="24875"/>
            </a:xfrm>
            <a:custGeom>
              <a:rect b="b" l="l" r="r" t="t"/>
              <a:pathLst>
                <a:path extrusionOk="0" h="995" w="1045">
                  <a:moveTo>
                    <a:pt x="514" y="0"/>
                  </a:moveTo>
                  <a:cubicBezTo>
                    <a:pt x="250" y="0"/>
                    <a:pt x="0" y="212"/>
                    <a:pt x="15" y="520"/>
                  </a:cubicBezTo>
                  <a:cubicBezTo>
                    <a:pt x="27" y="786"/>
                    <a:pt x="246" y="994"/>
                    <a:pt x="510" y="994"/>
                  </a:cubicBezTo>
                  <a:cubicBezTo>
                    <a:pt x="517" y="994"/>
                    <a:pt x="525" y="994"/>
                    <a:pt x="532" y="994"/>
                  </a:cubicBezTo>
                  <a:cubicBezTo>
                    <a:pt x="732" y="985"/>
                    <a:pt x="908" y="855"/>
                    <a:pt x="977" y="666"/>
                  </a:cubicBezTo>
                  <a:cubicBezTo>
                    <a:pt x="1045" y="478"/>
                    <a:pt x="992" y="266"/>
                    <a:pt x="845" y="131"/>
                  </a:cubicBezTo>
                  <a:cubicBezTo>
                    <a:pt x="746" y="40"/>
                    <a:pt x="628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10"/>
            <p:cNvSpPr/>
            <p:nvPr/>
          </p:nvSpPr>
          <p:spPr>
            <a:xfrm>
              <a:off x="5513275" y="4819875"/>
              <a:ext cx="26150" cy="24825"/>
            </a:xfrm>
            <a:custGeom>
              <a:rect b="b" l="l" r="r" t="t"/>
              <a:pathLst>
                <a:path extrusionOk="0" h="993" w="1046">
                  <a:moveTo>
                    <a:pt x="514" y="0"/>
                  </a:moveTo>
                  <a:cubicBezTo>
                    <a:pt x="251" y="0"/>
                    <a:pt x="1" y="213"/>
                    <a:pt x="16" y="520"/>
                  </a:cubicBezTo>
                  <a:cubicBezTo>
                    <a:pt x="27" y="786"/>
                    <a:pt x="245" y="993"/>
                    <a:pt x="508" y="993"/>
                  </a:cubicBezTo>
                  <a:cubicBezTo>
                    <a:pt x="516" y="993"/>
                    <a:pt x="524" y="993"/>
                    <a:pt x="533" y="992"/>
                  </a:cubicBezTo>
                  <a:cubicBezTo>
                    <a:pt x="733" y="983"/>
                    <a:pt x="908" y="854"/>
                    <a:pt x="976" y="666"/>
                  </a:cubicBezTo>
                  <a:cubicBezTo>
                    <a:pt x="1045" y="478"/>
                    <a:pt x="993" y="266"/>
                    <a:pt x="845" y="131"/>
                  </a:cubicBezTo>
                  <a:cubicBezTo>
                    <a:pt x="746" y="41"/>
                    <a:pt x="629" y="0"/>
                    <a:pt x="5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10"/>
            <p:cNvSpPr/>
            <p:nvPr/>
          </p:nvSpPr>
          <p:spPr>
            <a:xfrm>
              <a:off x="5710550" y="5049975"/>
              <a:ext cx="69275" cy="66125"/>
            </a:xfrm>
            <a:custGeom>
              <a:rect b="b" l="l" r="r" t="t"/>
              <a:pathLst>
                <a:path extrusionOk="0" h="2645" w="2771">
                  <a:moveTo>
                    <a:pt x="1345" y="1"/>
                  </a:moveTo>
                  <a:cubicBezTo>
                    <a:pt x="1156" y="1"/>
                    <a:pt x="964" y="42"/>
                    <a:pt x="785" y="126"/>
                  </a:cubicBezTo>
                  <a:cubicBezTo>
                    <a:pt x="301" y="353"/>
                    <a:pt x="1" y="849"/>
                    <a:pt x="25" y="1382"/>
                  </a:cubicBezTo>
                  <a:cubicBezTo>
                    <a:pt x="57" y="2091"/>
                    <a:pt x="641" y="2645"/>
                    <a:pt x="1345" y="2645"/>
                  </a:cubicBezTo>
                  <a:cubicBezTo>
                    <a:pt x="1365" y="2645"/>
                    <a:pt x="1385" y="2644"/>
                    <a:pt x="1406" y="2643"/>
                  </a:cubicBezTo>
                  <a:cubicBezTo>
                    <a:pt x="1939" y="2619"/>
                    <a:pt x="2407" y="2277"/>
                    <a:pt x="2589" y="1773"/>
                  </a:cubicBezTo>
                  <a:cubicBezTo>
                    <a:pt x="2771" y="1270"/>
                    <a:pt x="2632" y="707"/>
                    <a:pt x="2237" y="347"/>
                  </a:cubicBezTo>
                  <a:cubicBezTo>
                    <a:pt x="1988" y="119"/>
                    <a:pt x="1669" y="1"/>
                    <a:pt x="13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10"/>
            <p:cNvSpPr/>
            <p:nvPr/>
          </p:nvSpPr>
          <p:spPr>
            <a:xfrm>
              <a:off x="5892650" y="44220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6"/>
                    <a:pt x="321" y="1323"/>
                    <a:pt x="672" y="1323"/>
                  </a:cubicBezTo>
                  <a:cubicBezTo>
                    <a:pt x="682" y="1323"/>
                    <a:pt x="692" y="1323"/>
                    <a:pt x="702" y="1322"/>
                  </a:cubicBezTo>
                  <a:cubicBezTo>
                    <a:pt x="970" y="1310"/>
                    <a:pt x="1203" y="1139"/>
                    <a:pt x="1294" y="888"/>
                  </a:cubicBezTo>
                  <a:cubicBezTo>
                    <a:pt x="1386" y="635"/>
                    <a:pt x="1315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10"/>
            <p:cNvSpPr/>
            <p:nvPr/>
          </p:nvSpPr>
          <p:spPr>
            <a:xfrm>
              <a:off x="5141075" y="4724875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1"/>
                    <a:pt x="393" y="62"/>
                  </a:cubicBezTo>
                  <a:cubicBezTo>
                    <a:pt x="151" y="175"/>
                    <a:pt x="1" y="424"/>
                    <a:pt x="13" y="691"/>
                  </a:cubicBezTo>
                  <a:cubicBezTo>
                    <a:pt x="29" y="1046"/>
                    <a:pt x="322" y="1322"/>
                    <a:pt x="672" y="1322"/>
                  </a:cubicBezTo>
                  <a:cubicBezTo>
                    <a:pt x="683" y="1322"/>
                    <a:pt x="693" y="1322"/>
                    <a:pt x="703" y="1322"/>
                  </a:cubicBezTo>
                  <a:cubicBezTo>
                    <a:pt x="970" y="1310"/>
                    <a:pt x="1203" y="1137"/>
                    <a:pt x="1295" y="886"/>
                  </a:cubicBezTo>
                  <a:cubicBezTo>
                    <a:pt x="1387" y="635"/>
                    <a:pt x="1316" y="354"/>
                    <a:pt x="1119" y="173"/>
                  </a:cubicBezTo>
                  <a:cubicBezTo>
                    <a:pt x="995" y="60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10"/>
            <p:cNvSpPr/>
            <p:nvPr/>
          </p:nvSpPr>
          <p:spPr>
            <a:xfrm>
              <a:off x="4820300" y="5118975"/>
              <a:ext cx="77950" cy="74425"/>
            </a:xfrm>
            <a:custGeom>
              <a:rect b="b" l="l" r="r" t="t"/>
              <a:pathLst>
                <a:path extrusionOk="0" h="2977" w="3118">
                  <a:moveTo>
                    <a:pt x="1515" y="1"/>
                  </a:moveTo>
                  <a:cubicBezTo>
                    <a:pt x="1301" y="1"/>
                    <a:pt x="1086" y="47"/>
                    <a:pt x="884" y="142"/>
                  </a:cubicBezTo>
                  <a:cubicBezTo>
                    <a:pt x="339" y="396"/>
                    <a:pt x="0" y="955"/>
                    <a:pt x="29" y="1556"/>
                  </a:cubicBezTo>
                  <a:cubicBezTo>
                    <a:pt x="64" y="2355"/>
                    <a:pt x="724" y="2977"/>
                    <a:pt x="1515" y="2977"/>
                  </a:cubicBezTo>
                  <a:cubicBezTo>
                    <a:pt x="1537" y="2977"/>
                    <a:pt x="1559" y="2976"/>
                    <a:pt x="1582" y="2975"/>
                  </a:cubicBezTo>
                  <a:cubicBezTo>
                    <a:pt x="2183" y="2948"/>
                    <a:pt x="2709" y="2560"/>
                    <a:pt x="2913" y="1995"/>
                  </a:cubicBezTo>
                  <a:cubicBezTo>
                    <a:pt x="3118" y="1430"/>
                    <a:pt x="2961" y="796"/>
                    <a:pt x="2518" y="390"/>
                  </a:cubicBezTo>
                  <a:cubicBezTo>
                    <a:pt x="2238" y="134"/>
                    <a:pt x="1879" y="1"/>
                    <a:pt x="15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10"/>
            <p:cNvSpPr/>
            <p:nvPr/>
          </p:nvSpPr>
          <p:spPr>
            <a:xfrm>
              <a:off x="6276175" y="46780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0"/>
                  </a:moveTo>
                  <a:cubicBezTo>
                    <a:pt x="167" y="0"/>
                    <a:pt x="0" y="142"/>
                    <a:pt x="10" y="348"/>
                  </a:cubicBezTo>
                  <a:cubicBezTo>
                    <a:pt x="19" y="524"/>
                    <a:pt x="163" y="662"/>
                    <a:pt x="339" y="662"/>
                  </a:cubicBezTo>
                  <a:cubicBezTo>
                    <a:pt x="345" y="662"/>
                    <a:pt x="350" y="662"/>
                    <a:pt x="356" y="662"/>
                  </a:cubicBezTo>
                  <a:cubicBezTo>
                    <a:pt x="649" y="648"/>
                    <a:pt x="781" y="286"/>
                    <a:pt x="563" y="87"/>
                  </a:cubicBezTo>
                  <a:cubicBezTo>
                    <a:pt x="497" y="27"/>
                    <a:pt x="41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10"/>
            <p:cNvSpPr/>
            <p:nvPr/>
          </p:nvSpPr>
          <p:spPr>
            <a:xfrm>
              <a:off x="5438375" y="4169700"/>
              <a:ext cx="26125" cy="24825"/>
            </a:xfrm>
            <a:custGeom>
              <a:rect b="b" l="l" r="r" t="t"/>
              <a:pathLst>
                <a:path extrusionOk="0" h="993" w="1045">
                  <a:moveTo>
                    <a:pt x="513" y="0"/>
                  </a:moveTo>
                  <a:cubicBezTo>
                    <a:pt x="250" y="0"/>
                    <a:pt x="1" y="212"/>
                    <a:pt x="15" y="520"/>
                  </a:cubicBezTo>
                  <a:cubicBezTo>
                    <a:pt x="28" y="786"/>
                    <a:pt x="247" y="993"/>
                    <a:pt x="511" y="993"/>
                  </a:cubicBezTo>
                  <a:cubicBezTo>
                    <a:pt x="518" y="993"/>
                    <a:pt x="526" y="992"/>
                    <a:pt x="533" y="992"/>
                  </a:cubicBezTo>
                  <a:cubicBezTo>
                    <a:pt x="733" y="983"/>
                    <a:pt x="909" y="854"/>
                    <a:pt x="976" y="666"/>
                  </a:cubicBezTo>
                  <a:cubicBezTo>
                    <a:pt x="1044" y="477"/>
                    <a:pt x="993" y="266"/>
                    <a:pt x="844" y="131"/>
                  </a:cubicBezTo>
                  <a:cubicBezTo>
                    <a:pt x="745" y="41"/>
                    <a:pt x="628" y="0"/>
                    <a:pt x="5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10"/>
            <p:cNvSpPr/>
            <p:nvPr/>
          </p:nvSpPr>
          <p:spPr>
            <a:xfrm>
              <a:off x="6384025" y="3853775"/>
              <a:ext cx="34625" cy="33075"/>
            </a:xfrm>
            <a:custGeom>
              <a:rect b="b" l="l" r="r" t="t"/>
              <a:pathLst>
                <a:path extrusionOk="0" h="1323" w="1385">
                  <a:moveTo>
                    <a:pt x="672" y="1"/>
                  </a:moveTo>
                  <a:cubicBezTo>
                    <a:pt x="577" y="1"/>
                    <a:pt x="482" y="21"/>
                    <a:pt x="393" y="63"/>
                  </a:cubicBezTo>
                  <a:cubicBezTo>
                    <a:pt x="149" y="177"/>
                    <a:pt x="1" y="425"/>
                    <a:pt x="13" y="692"/>
                  </a:cubicBezTo>
                  <a:cubicBezTo>
                    <a:pt x="29" y="1046"/>
                    <a:pt x="320" y="1323"/>
                    <a:pt x="672" y="1323"/>
                  </a:cubicBezTo>
                  <a:cubicBezTo>
                    <a:pt x="682" y="1323"/>
                    <a:pt x="692" y="1323"/>
                    <a:pt x="703" y="1322"/>
                  </a:cubicBezTo>
                  <a:cubicBezTo>
                    <a:pt x="970" y="1310"/>
                    <a:pt x="1203" y="1139"/>
                    <a:pt x="1295" y="886"/>
                  </a:cubicBezTo>
                  <a:cubicBezTo>
                    <a:pt x="1385" y="635"/>
                    <a:pt x="1316" y="354"/>
                    <a:pt x="1119" y="174"/>
                  </a:cubicBezTo>
                  <a:cubicBezTo>
                    <a:pt x="994" y="60"/>
                    <a:pt x="834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10"/>
            <p:cNvSpPr/>
            <p:nvPr/>
          </p:nvSpPr>
          <p:spPr>
            <a:xfrm>
              <a:off x="5356650" y="43762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1"/>
                  </a:moveTo>
                  <a:cubicBezTo>
                    <a:pt x="166" y="1"/>
                    <a:pt x="0" y="142"/>
                    <a:pt x="10" y="347"/>
                  </a:cubicBezTo>
                  <a:cubicBezTo>
                    <a:pt x="17" y="524"/>
                    <a:pt x="164" y="662"/>
                    <a:pt x="342" y="662"/>
                  </a:cubicBezTo>
                  <a:cubicBezTo>
                    <a:pt x="346" y="662"/>
                    <a:pt x="351" y="662"/>
                    <a:pt x="356" y="662"/>
                  </a:cubicBezTo>
                  <a:cubicBezTo>
                    <a:pt x="649" y="649"/>
                    <a:pt x="779" y="286"/>
                    <a:pt x="563" y="88"/>
                  </a:cubicBezTo>
                  <a:cubicBezTo>
                    <a:pt x="497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10"/>
            <p:cNvSpPr/>
            <p:nvPr/>
          </p:nvSpPr>
          <p:spPr>
            <a:xfrm>
              <a:off x="5113475" y="5300900"/>
              <a:ext cx="43300" cy="41375"/>
            </a:xfrm>
            <a:custGeom>
              <a:rect b="b" l="l" r="r" t="t"/>
              <a:pathLst>
                <a:path extrusionOk="0" h="1655" w="1732">
                  <a:moveTo>
                    <a:pt x="840" y="1"/>
                  </a:moveTo>
                  <a:cubicBezTo>
                    <a:pt x="722" y="1"/>
                    <a:pt x="603" y="26"/>
                    <a:pt x="492" y="78"/>
                  </a:cubicBezTo>
                  <a:cubicBezTo>
                    <a:pt x="188" y="219"/>
                    <a:pt x="0" y="530"/>
                    <a:pt x="15" y="864"/>
                  </a:cubicBezTo>
                  <a:cubicBezTo>
                    <a:pt x="36" y="1308"/>
                    <a:pt x="401" y="1654"/>
                    <a:pt x="839" y="1654"/>
                  </a:cubicBezTo>
                  <a:cubicBezTo>
                    <a:pt x="852" y="1654"/>
                    <a:pt x="865" y="1654"/>
                    <a:pt x="878" y="1653"/>
                  </a:cubicBezTo>
                  <a:cubicBezTo>
                    <a:pt x="1212" y="1638"/>
                    <a:pt x="1505" y="1423"/>
                    <a:pt x="1619" y="1109"/>
                  </a:cubicBezTo>
                  <a:cubicBezTo>
                    <a:pt x="1732" y="795"/>
                    <a:pt x="1646" y="443"/>
                    <a:pt x="1399" y="218"/>
                  </a:cubicBezTo>
                  <a:cubicBezTo>
                    <a:pt x="1244" y="75"/>
                    <a:pt x="1043" y="1"/>
                    <a:pt x="84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10"/>
            <p:cNvSpPr/>
            <p:nvPr/>
          </p:nvSpPr>
          <p:spPr>
            <a:xfrm>
              <a:off x="4667025" y="4924100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2" y="1"/>
                  </a:moveTo>
                  <a:cubicBezTo>
                    <a:pt x="166" y="1"/>
                    <a:pt x="0" y="142"/>
                    <a:pt x="9" y="346"/>
                  </a:cubicBezTo>
                  <a:cubicBezTo>
                    <a:pt x="17" y="524"/>
                    <a:pt x="163" y="663"/>
                    <a:pt x="339" y="663"/>
                  </a:cubicBezTo>
                  <a:cubicBezTo>
                    <a:pt x="344" y="663"/>
                    <a:pt x="350" y="662"/>
                    <a:pt x="355" y="662"/>
                  </a:cubicBezTo>
                  <a:cubicBezTo>
                    <a:pt x="648" y="649"/>
                    <a:pt x="781" y="286"/>
                    <a:pt x="563" y="88"/>
                  </a:cubicBezTo>
                  <a:cubicBezTo>
                    <a:pt x="496" y="28"/>
                    <a:pt x="418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10"/>
            <p:cNvSpPr/>
            <p:nvPr/>
          </p:nvSpPr>
          <p:spPr>
            <a:xfrm>
              <a:off x="4661975" y="4564875"/>
              <a:ext cx="19500" cy="16575"/>
            </a:xfrm>
            <a:custGeom>
              <a:rect b="b" l="l" r="r" t="t"/>
              <a:pathLst>
                <a:path extrusionOk="0" h="663" w="780">
                  <a:moveTo>
                    <a:pt x="342" y="0"/>
                  </a:moveTo>
                  <a:cubicBezTo>
                    <a:pt x="167" y="0"/>
                    <a:pt x="1" y="141"/>
                    <a:pt x="10" y="346"/>
                  </a:cubicBezTo>
                  <a:cubicBezTo>
                    <a:pt x="17" y="524"/>
                    <a:pt x="165" y="662"/>
                    <a:pt x="340" y="662"/>
                  </a:cubicBezTo>
                  <a:cubicBezTo>
                    <a:pt x="345" y="662"/>
                    <a:pt x="350" y="662"/>
                    <a:pt x="354" y="662"/>
                  </a:cubicBezTo>
                  <a:cubicBezTo>
                    <a:pt x="649" y="648"/>
                    <a:pt x="780" y="286"/>
                    <a:pt x="563" y="88"/>
                  </a:cubicBezTo>
                  <a:cubicBezTo>
                    <a:pt x="497" y="27"/>
                    <a:pt x="418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10"/>
            <p:cNvSpPr/>
            <p:nvPr/>
          </p:nvSpPr>
          <p:spPr>
            <a:xfrm>
              <a:off x="6035100" y="49126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3" y="0"/>
                  </a:moveTo>
                  <a:cubicBezTo>
                    <a:pt x="621" y="0"/>
                    <a:pt x="519" y="22"/>
                    <a:pt x="423" y="67"/>
                  </a:cubicBezTo>
                  <a:cubicBezTo>
                    <a:pt x="161" y="191"/>
                    <a:pt x="0" y="457"/>
                    <a:pt x="14" y="744"/>
                  </a:cubicBezTo>
                  <a:cubicBezTo>
                    <a:pt x="31" y="1126"/>
                    <a:pt x="346" y="1424"/>
                    <a:pt x="723" y="1424"/>
                  </a:cubicBezTo>
                  <a:cubicBezTo>
                    <a:pt x="734" y="1424"/>
                    <a:pt x="745" y="1424"/>
                    <a:pt x="756" y="1423"/>
                  </a:cubicBezTo>
                  <a:cubicBezTo>
                    <a:pt x="1043" y="1410"/>
                    <a:pt x="1294" y="1225"/>
                    <a:pt x="1394" y="954"/>
                  </a:cubicBezTo>
                  <a:cubicBezTo>
                    <a:pt x="1491" y="684"/>
                    <a:pt x="1416" y="382"/>
                    <a:pt x="1204" y="188"/>
                  </a:cubicBezTo>
                  <a:cubicBezTo>
                    <a:pt x="1070" y="65"/>
                    <a:pt x="898" y="0"/>
                    <a:pt x="7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10"/>
            <p:cNvSpPr/>
            <p:nvPr/>
          </p:nvSpPr>
          <p:spPr>
            <a:xfrm>
              <a:off x="5885100" y="4983200"/>
              <a:ext cx="9100" cy="7750"/>
            </a:xfrm>
            <a:custGeom>
              <a:rect b="b" l="l" r="r" t="t"/>
              <a:pathLst>
                <a:path extrusionOk="0" h="310" w="364">
                  <a:moveTo>
                    <a:pt x="159" y="1"/>
                  </a:moveTo>
                  <a:cubicBezTo>
                    <a:pt x="78" y="1"/>
                    <a:pt x="1" y="67"/>
                    <a:pt x="5" y="162"/>
                  </a:cubicBezTo>
                  <a:cubicBezTo>
                    <a:pt x="9" y="246"/>
                    <a:pt x="78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2" y="303"/>
                    <a:pt x="364" y="133"/>
                    <a:pt x="262" y="42"/>
                  </a:cubicBezTo>
                  <a:cubicBezTo>
                    <a:pt x="231" y="13"/>
                    <a:pt x="195" y="1"/>
                    <a:pt x="1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10"/>
            <p:cNvSpPr/>
            <p:nvPr/>
          </p:nvSpPr>
          <p:spPr>
            <a:xfrm>
              <a:off x="5870825" y="5178225"/>
              <a:ext cx="9100" cy="7700"/>
            </a:xfrm>
            <a:custGeom>
              <a:rect b="b" l="l" r="r" t="t"/>
              <a:pathLst>
                <a:path extrusionOk="0" h="308" w="364">
                  <a:moveTo>
                    <a:pt x="159" y="0"/>
                  </a:moveTo>
                  <a:cubicBezTo>
                    <a:pt x="78" y="0"/>
                    <a:pt x="0" y="67"/>
                    <a:pt x="5" y="162"/>
                  </a:cubicBezTo>
                  <a:cubicBezTo>
                    <a:pt x="9" y="243"/>
                    <a:pt x="77" y="308"/>
                    <a:pt x="157" y="308"/>
                  </a:cubicBezTo>
                  <a:cubicBezTo>
                    <a:pt x="160" y="308"/>
                    <a:pt x="163" y="308"/>
                    <a:pt x="165" y="307"/>
                  </a:cubicBezTo>
                  <a:cubicBezTo>
                    <a:pt x="302" y="301"/>
                    <a:pt x="364" y="133"/>
                    <a:pt x="262" y="41"/>
                  </a:cubicBezTo>
                  <a:cubicBezTo>
                    <a:pt x="231" y="13"/>
                    <a:pt x="195" y="0"/>
                    <a:pt x="1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10"/>
            <p:cNvSpPr/>
            <p:nvPr/>
          </p:nvSpPr>
          <p:spPr>
            <a:xfrm>
              <a:off x="5469675" y="5157775"/>
              <a:ext cx="13650" cy="11575"/>
            </a:xfrm>
            <a:custGeom>
              <a:rect b="b" l="l" r="r" t="t"/>
              <a:pathLst>
                <a:path extrusionOk="0" h="463" w="546">
                  <a:moveTo>
                    <a:pt x="239" y="1"/>
                  </a:moveTo>
                  <a:cubicBezTo>
                    <a:pt x="117" y="1"/>
                    <a:pt x="1" y="99"/>
                    <a:pt x="7" y="242"/>
                  </a:cubicBezTo>
                  <a:cubicBezTo>
                    <a:pt x="13" y="367"/>
                    <a:pt x="117" y="463"/>
                    <a:pt x="239" y="463"/>
                  </a:cubicBezTo>
                  <a:cubicBezTo>
                    <a:pt x="242" y="463"/>
                    <a:pt x="245" y="463"/>
                    <a:pt x="248" y="463"/>
                  </a:cubicBezTo>
                  <a:cubicBezTo>
                    <a:pt x="453" y="452"/>
                    <a:pt x="545" y="200"/>
                    <a:pt x="393" y="61"/>
                  </a:cubicBezTo>
                  <a:cubicBezTo>
                    <a:pt x="347" y="19"/>
                    <a:pt x="293" y="1"/>
                    <a:pt x="23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10"/>
            <p:cNvSpPr/>
            <p:nvPr/>
          </p:nvSpPr>
          <p:spPr>
            <a:xfrm>
              <a:off x="5205925" y="5025125"/>
              <a:ext cx="27250" cy="23100"/>
            </a:xfrm>
            <a:custGeom>
              <a:rect b="b" l="l" r="r" t="t"/>
              <a:pathLst>
                <a:path extrusionOk="0" h="924" w="1090">
                  <a:moveTo>
                    <a:pt x="477" y="0"/>
                  </a:moveTo>
                  <a:cubicBezTo>
                    <a:pt x="233" y="0"/>
                    <a:pt x="1" y="197"/>
                    <a:pt x="13" y="482"/>
                  </a:cubicBezTo>
                  <a:cubicBezTo>
                    <a:pt x="25" y="731"/>
                    <a:pt x="228" y="923"/>
                    <a:pt x="473" y="923"/>
                  </a:cubicBezTo>
                  <a:cubicBezTo>
                    <a:pt x="481" y="923"/>
                    <a:pt x="488" y="923"/>
                    <a:pt x="496" y="923"/>
                  </a:cubicBezTo>
                  <a:cubicBezTo>
                    <a:pt x="906" y="905"/>
                    <a:pt x="1089" y="398"/>
                    <a:pt x="786" y="122"/>
                  </a:cubicBezTo>
                  <a:cubicBezTo>
                    <a:pt x="693" y="38"/>
                    <a:pt x="584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10"/>
            <p:cNvSpPr/>
            <p:nvPr/>
          </p:nvSpPr>
          <p:spPr>
            <a:xfrm>
              <a:off x="5093775" y="5144075"/>
              <a:ext cx="9125" cy="7725"/>
            </a:xfrm>
            <a:custGeom>
              <a:rect b="b" l="l" r="r" t="t"/>
              <a:pathLst>
                <a:path extrusionOk="0" h="309" w="365">
                  <a:moveTo>
                    <a:pt x="160" y="0"/>
                  </a:moveTo>
                  <a:cubicBezTo>
                    <a:pt x="78" y="0"/>
                    <a:pt x="1" y="66"/>
                    <a:pt x="5" y="161"/>
                  </a:cubicBezTo>
                  <a:cubicBezTo>
                    <a:pt x="9" y="244"/>
                    <a:pt x="77" y="309"/>
                    <a:pt x="160" y="309"/>
                  </a:cubicBezTo>
                  <a:cubicBezTo>
                    <a:pt x="162" y="309"/>
                    <a:pt x="164" y="309"/>
                    <a:pt x="166" y="309"/>
                  </a:cubicBezTo>
                  <a:cubicBezTo>
                    <a:pt x="303" y="303"/>
                    <a:pt x="364" y="133"/>
                    <a:pt x="262" y="41"/>
                  </a:cubicBezTo>
                  <a:cubicBezTo>
                    <a:pt x="231" y="13"/>
                    <a:pt x="19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10"/>
            <p:cNvSpPr/>
            <p:nvPr/>
          </p:nvSpPr>
          <p:spPr>
            <a:xfrm>
              <a:off x="5466975" y="5267500"/>
              <a:ext cx="18175" cy="15425"/>
            </a:xfrm>
            <a:custGeom>
              <a:rect b="b" l="l" r="r" t="t"/>
              <a:pathLst>
                <a:path extrusionOk="0" h="617" w="727">
                  <a:moveTo>
                    <a:pt x="318" y="1"/>
                  </a:moveTo>
                  <a:cubicBezTo>
                    <a:pt x="155" y="1"/>
                    <a:pt x="0" y="132"/>
                    <a:pt x="10" y="323"/>
                  </a:cubicBezTo>
                  <a:cubicBezTo>
                    <a:pt x="17" y="488"/>
                    <a:pt x="152" y="616"/>
                    <a:pt x="316" y="616"/>
                  </a:cubicBezTo>
                  <a:cubicBezTo>
                    <a:pt x="321" y="616"/>
                    <a:pt x="325" y="616"/>
                    <a:pt x="330" y="616"/>
                  </a:cubicBezTo>
                  <a:cubicBezTo>
                    <a:pt x="604" y="604"/>
                    <a:pt x="727" y="267"/>
                    <a:pt x="524" y="82"/>
                  </a:cubicBezTo>
                  <a:cubicBezTo>
                    <a:pt x="462" y="26"/>
                    <a:pt x="389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10"/>
            <p:cNvSpPr/>
            <p:nvPr/>
          </p:nvSpPr>
          <p:spPr>
            <a:xfrm>
              <a:off x="5524975" y="4651875"/>
              <a:ext cx="27325" cy="23200"/>
            </a:xfrm>
            <a:custGeom>
              <a:rect b="b" l="l" r="r" t="t"/>
              <a:pathLst>
                <a:path extrusionOk="0" h="928" w="1093">
                  <a:moveTo>
                    <a:pt x="479" y="1"/>
                  </a:moveTo>
                  <a:cubicBezTo>
                    <a:pt x="234" y="1"/>
                    <a:pt x="1" y="199"/>
                    <a:pt x="14" y="486"/>
                  </a:cubicBezTo>
                  <a:cubicBezTo>
                    <a:pt x="25" y="735"/>
                    <a:pt x="231" y="928"/>
                    <a:pt x="478" y="928"/>
                  </a:cubicBezTo>
                  <a:cubicBezTo>
                    <a:pt x="484" y="928"/>
                    <a:pt x="491" y="928"/>
                    <a:pt x="498" y="928"/>
                  </a:cubicBezTo>
                  <a:cubicBezTo>
                    <a:pt x="909" y="908"/>
                    <a:pt x="1093" y="402"/>
                    <a:pt x="788" y="123"/>
                  </a:cubicBezTo>
                  <a:cubicBezTo>
                    <a:pt x="695" y="38"/>
                    <a:pt x="586" y="1"/>
                    <a:pt x="4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10"/>
            <p:cNvSpPr/>
            <p:nvPr/>
          </p:nvSpPr>
          <p:spPr>
            <a:xfrm>
              <a:off x="5322750" y="4792475"/>
              <a:ext cx="18225" cy="15475"/>
            </a:xfrm>
            <a:custGeom>
              <a:rect b="b" l="l" r="r" t="t"/>
              <a:pathLst>
                <a:path extrusionOk="0" h="619" w="729">
                  <a:moveTo>
                    <a:pt x="320" y="0"/>
                  </a:moveTo>
                  <a:cubicBezTo>
                    <a:pt x="156" y="0"/>
                    <a:pt x="1" y="132"/>
                    <a:pt x="10" y="324"/>
                  </a:cubicBezTo>
                  <a:cubicBezTo>
                    <a:pt x="17" y="489"/>
                    <a:pt x="154" y="619"/>
                    <a:pt x="318" y="619"/>
                  </a:cubicBezTo>
                  <a:cubicBezTo>
                    <a:pt x="323" y="619"/>
                    <a:pt x="327" y="619"/>
                    <a:pt x="332" y="618"/>
                  </a:cubicBezTo>
                  <a:cubicBezTo>
                    <a:pt x="607" y="606"/>
                    <a:pt x="729" y="267"/>
                    <a:pt x="526" y="82"/>
                  </a:cubicBezTo>
                  <a:cubicBezTo>
                    <a:pt x="464" y="26"/>
                    <a:pt x="391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10"/>
            <p:cNvSpPr/>
            <p:nvPr/>
          </p:nvSpPr>
          <p:spPr>
            <a:xfrm>
              <a:off x="5704075" y="462520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5" y="0"/>
                  </a:moveTo>
                  <a:cubicBezTo>
                    <a:pt x="61" y="0"/>
                    <a:pt x="1" y="52"/>
                    <a:pt x="4" y="126"/>
                  </a:cubicBezTo>
                  <a:cubicBezTo>
                    <a:pt x="7" y="191"/>
                    <a:pt x="61" y="241"/>
                    <a:pt x="125" y="241"/>
                  </a:cubicBezTo>
                  <a:cubicBezTo>
                    <a:pt x="127" y="241"/>
                    <a:pt x="128" y="241"/>
                    <a:pt x="130" y="241"/>
                  </a:cubicBezTo>
                  <a:cubicBezTo>
                    <a:pt x="237" y="236"/>
                    <a:pt x="284" y="104"/>
                    <a:pt x="205" y="32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10"/>
            <p:cNvSpPr/>
            <p:nvPr/>
          </p:nvSpPr>
          <p:spPr>
            <a:xfrm>
              <a:off x="5628975" y="4522175"/>
              <a:ext cx="7075" cy="6025"/>
            </a:xfrm>
            <a:custGeom>
              <a:rect b="b" l="l" r="r" t="t"/>
              <a:pathLst>
                <a:path extrusionOk="0" h="241" w="283">
                  <a:moveTo>
                    <a:pt x="125" y="0"/>
                  </a:moveTo>
                  <a:cubicBezTo>
                    <a:pt x="61" y="0"/>
                    <a:pt x="1" y="51"/>
                    <a:pt x="5" y="126"/>
                  </a:cubicBezTo>
                  <a:cubicBezTo>
                    <a:pt x="8" y="190"/>
                    <a:pt x="60" y="240"/>
                    <a:pt x="124" y="240"/>
                  </a:cubicBezTo>
                  <a:cubicBezTo>
                    <a:pt x="126" y="240"/>
                    <a:pt x="128" y="240"/>
                    <a:pt x="130" y="240"/>
                  </a:cubicBezTo>
                  <a:cubicBezTo>
                    <a:pt x="236" y="236"/>
                    <a:pt x="283" y="103"/>
                    <a:pt x="205" y="31"/>
                  </a:cubicBezTo>
                  <a:cubicBezTo>
                    <a:pt x="181" y="10"/>
                    <a:pt x="153" y="0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10"/>
            <p:cNvSpPr/>
            <p:nvPr/>
          </p:nvSpPr>
          <p:spPr>
            <a:xfrm>
              <a:off x="5362450" y="4660125"/>
              <a:ext cx="7075" cy="6000"/>
            </a:xfrm>
            <a:custGeom>
              <a:rect b="b" l="l" r="r" t="t"/>
              <a:pathLst>
                <a:path extrusionOk="0" h="240" w="283">
                  <a:moveTo>
                    <a:pt x="123" y="1"/>
                  </a:moveTo>
                  <a:cubicBezTo>
                    <a:pt x="60" y="1"/>
                    <a:pt x="0" y="51"/>
                    <a:pt x="3" y="126"/>
                  </a:cubicBezTo>
                  <a:cubicBezTo>
                    <a:pt x="6" y="190"/>
                    <a:pt x="59" y="240"/>
                    <a:pt x="123" y="240"/>
                  </a:cubicBezTo>
                  <a:cubicBezTo>
                    <a:pt x="124" y="240"/>
                    <a:pt x="126" y="240"/>
                    <a:pt x="128" y="240"/>
                  </a:cubicBezTo>
                  <a:cubicBezTo>
                    <a:pt x="235" y="235"/>
                    <a:pt x="283" y="105"/>
                    <a:pt x="203" y="32"/>
                  </a:cubicBezTo>
                  <a:cubicBezTo>
                    <a:pt x="179" y="10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10"/>
            <p:cNvSpPr/>
            <p:nvPr/>
          </p:nvSpPr>
          <p:spPr>
            <a:xfrm>
              <a:off x="6060150" y="461060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3" y="105"/>
                    <a:pt x="204" y="32"/>
                  </a:cubicBezTo>
                  <a:cubicBezTo>
                    <a:pt x="180" y="11"/>
                    <a:pt x="152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10"/>
            <p:cNvSpPr/>
            <p:nvPr/>
          </p:nvSpPr>
          <p:spPr>
            <a:xfrm>
              <a:off x="6157700" y="4343400"/>
              <a:ext cx="28375" cy="27000"/>
            </a:xfrm>
            <a:custGeom>
              <a:rect b="b" l="l" r="r" t="t"/>
              <a:pathLst>
                <a:path extrusionOk="0" h="1080" w="1135">
                  <a:moveTo>
                    <a:pt x="558" y="0"/>
                  </a:moveTo>
                  <a:cubicBezTo>
                    <a:pt x="272" y="0"/>
                    <a:pt x="0" y="230"/>
                    <a:pt x="16" y="564"/>
                  </a:cubicBezTo>
                  <a:cubicBezTo>
                    <a:pt x="29" y="853"/>
                    <a:pt x="267" y="1079"/>
                    <a:pt x="552" y="1079"/>
                  </a:cubicBezTo>
                  <a:cubicBezTo>
                    <a:pt x="561" y="1079"/>
                    <a:pt x="570" y="1079"/>
                    <a:pt x="579" y="1078"/>
                  </a:cubicBezTo>
                  <a:cubicBezTo>
                    <a:pt x="796" y="1069"/>
                    <a:pt x="987" y="928"/>
                    <a:pt x="1060" y="724"/>
                  </a:cubicBezTo>
                  <a:cubicBezTo>
                    <a:pt x="1134" y="519"/>
                    <a:pt x="1078" y="289"/>
                    <a:pt x="918" y="142"/>
                  </a:cubicBezTo>
                  <a:cubicBezTo>
                    <a:pt x="810" y="44"/>
                    <a:pt x="682" y="0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10"/>
            <p:cNvSpPr/>
            <p:nvPr/>
          </p:nvSpPr>
          <p:spPr>
            <a:xfrm>
              <a:off x="6775000" y="4557225"/>
              <a:ext cx="50000" cy="47700"/>
            </a:xfrm>
            <a:custGeom>
              <a:rect b="b" l="l" r="r" t="t"/>
              <a:pathLst>
                <a:path extrusionOk="0" h="1908" w="2000">
                  <a:moveTo>
                    <a:pt x="972" y="0"/>
                  </a:moveTo>
                  <a:cubicBezTo>
                    <a:pt x="866" y="0"/>
                    <a:pt x="757" y="18"/>
                    <a:pt x="652" y="56"/>
                  </a:cubicBezTo>
                  <a:cubicBezTo>
                    <a:pt x="288" y="186"/>
                    <a:pt x="38" y="522"/>
                    <a:pt x="20" y="906"/>
                  </a:cubicBezTo>
                  <a:cubicBezTo>
                    <a:pt x="1" y="1291"/>
                    <a:pt x="216" y="1650"/>
                    <a:pt x="564" y="1816"/>
                  </a:cubicBezTo>
                  <a:cubicBezTo>
                    <a:pt x="694" y="1877"/>
                    <a:pt x="833" y="1908"/>
                    <a:pt x="972" y="1908"/>
                  </a:cubicBezTo>
                  <a:cubicBezTo>
                    <a:pt x="1204" y="1908"/>
                    <a:pt x="1433" y="1823"/>
                    <a:pt x="1612" y="1661"/>
                  </a:cubicBezTo>
                  <a:cubicBezTo>
                    <a:pt x="1898" y="1402"/>
                    <a:pt x="2000" y="997"/>
                    <a:pt x="1869" y="633"/>
                  </a:cubicBezTo>
                  <a:cubicBezTo>
                    <a:pt x="1731" y="243"/>
                    <a:pt x="1364" y="0"/>
                    <a:pt x="9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10"/>
            <p:cNvSpPr/>
            <p:nvPr/>
          </p:nvSpPr>
          <p:spPr>
            <a:xfrm>
              <a:off x="6686225" y="3793200"/>
              <a:ext cx="47275" cy="45125"/>
            </a:xfrm>
            <a:custGeom>
              <a:rect b="b" l="l" r="r" t="t"/>
              <a:pathLst>
                <a:path extrusionOk="0" h="1805" w="1891">
                  <a:moveTo>
                    <a:pt x="919" y="1"/>
                  </a:moveTo>
                  <a:cubicBezTo>
                    <a:pt x="818" y="1"/>
                    <a:pt x="715" y="18"/>
                    <a:pt x="615" y="54"/>
                  </a:cubicBezTo>
                  <a:cubicBezTo>
                    <a:pt x="272" y="175"/>
                    <a:pt x="36" y="494"/>
                    <a:pt x="18" y="858"/>
                  </a:cubicBezTo>
                  <a:cubicBezTo>
                    <a:pt x="0" y="1222"/>
                    <a:pt x="203" y="1561"/>
                    <a:pt x="532" y="1718"/>
                  </a:cubicBezTo>
                  <a:cubicBezTo>
                    <a:pt x="655" y="1776"/>
                    <a:pt x="787" y="1804"/>
                    <a:pt x="918" y="1804"/>
                  </a:cubicBezTo>
                  <a:cubicBezTo>
                    <a:pt x="1137" y="1804"/>
                    <a:pt x="1355" y="1724"/>
                    <a:pt x="1524" y="1572"/>
                  </a:cubicBezTo>
                  <a:cubicBezTo>
                    <a:pt x="1795" y="1327"/>
                    <a:pt x="1891" y="944"/>
                    <a:pt x="1768" y="599"/>
                  </a:cubicBezTo>
                  <a:cubicBezTo>
                    <a:pt x="1637" y="231"/>
                    <a:pt x="1289" y="1"/>
                    <a:pt x="9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10"/>
            <p:cNvSpPr/>
            <p:nvPr/>
          </p:nvSpPr>
          <p:spPr>
            <a:xfrm>
              <a:off x="6645475" y="3987500"/>
              <a:ext cx="30025" cy="24850"/>
            </a:xfrm>
            <a:custGeom>
              <a:rect b="b" l="l" r="r" t="t"/>
              <a:pathLst>
                <a:path extrusionOk="0" h="994" w="1201">
                  <a:moveTo>
                    <a:pt x="613" y="0"/>
                  </a:moveTo>
                  <a:cubicBezTo>
                    <a:pt x="557" y="0"/>
                    <a:pt x="501" y="10"/>
                    <a:pt x="446" y="30"/>
                  </a:cubicBezTo>
                  <a:cubicBezTo>
                    <a:pt x="29" y="177"/>
                    <a:pt x="1" y="754"/>
                    <a:pt x="399" y="944"/>
                  </a:cubicBezTo>
                  <a:cubicBezTo>
                    <a:pt x="471" y="978"/>
                    <a:pt x="544" y="993"/>
                    <a:pt x="614" y="993"/>
                  </a:cubicBezTo>
                  <a:cubicBezTo>
                    <a:pt x="934" y="993"/>
                    <a:pt x="1201" y="671"/>
                    <a:pt x="1079" y="331"/>
                  </a:cubicBezTo>
                  <a:cubicBezTo>
                    <a:pt x="1007" y="127"/>
                    <a:pt x="816" y="0"/>
                    <a:pt x="6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10"/>
            <p:cNvSpPr/>
            <p:nvPr/>
          </p:nvSpPr>
          <p:spPr>
            <a:xfrm>
              <a:off x="6774450" y="39063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3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30" y="178"/>
                    <a:pt x="0" y="755"/>
                    <a:pt x="400" y="944"/>
                  </a:cubicBezTo>
                  <a:cubicBezTo>
                    <a:pt x="472" y="978"/>
                    <a:pt x="544" y="994"/>
                    <a:pt x="614" y="994"/>
                  </a:cubicBezTo>
                  <a:cubicBezTo>
                    <a:pt x="934" y="994"/>
                    <a:pt x="1202" y="671"/>
                    <a:pt x="1079" y="331"/>
                  </a:cubicBezTo>
                  <a:cubicBezTo>
                    <a:pt x="1007" y="128"/>
                    <a:pt x="817" y="1"/>
                    <a:pt x="6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10"/>
            <p:cNvSpPr/>
            <p:nvPr/>
          </p:nvSpPr>
          <p:spPr>
            <a:xfrm>
              <a:off x="6521850" y="4391125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6"/>
                    <a:pt x="151" y="1146"/>
                    <a:pt x="392" y="1260"/>
                  </a:cubicBezTo>
                  <a:cubicBezTo>
                    <a:pt x="482" y="1303"/>
                    <a:pt x="579" y="1324"/>
                    <a:pt x="675" y="1324"/>
                  </a:cubicBezTo>
                  <a:cubicBezTo>
                    <a:pt x="836" y="1324"/>
                    <a:pt x="995" y="1265"/>
                    <a:pt x="1119" y="1152"/>
                  </a:cubicBezTo>
                  <a:cubicBezTo>
                    <a:pt x="1317" y="973"/>
                    <a:pt x="1388" y="692"/>
                    <a:pt x="1298" y="439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10"/>
            <p:cNvSpPr/>
            <p:nvPr/>
          </p:nvSpPr>
          <p:spPr>
            <a:xfrm>
              <a:off x="7151475" y="3881100"/>
              <a:ext cx="34725" cy="33100"/>
            </a:xfrm>
            <a:custGeom>
              <a:rect b="b" l="l" r="r" t="t"/>
              <a:pathLst>
                <a:path extrusionOk="0" h="1324" w="1389">
                  <a:moveTo>
                    <a:pt x="675" y="1"/>
                  </a:moveTo>
                  <a:cubicBezTo>
                    <a:pt x="601" y="1"/>
                    <a:pt x="526" y="13"/>
                    <a:pt x="452" y="40"/>
                  </a:cubicBezTo>
                  <a:cubicBezTo>
                    <a:pt x="201" y="130"/>
                    <a:pt x="28" y="363"/>
                    <a:pt x="14" y="629"/>
                  </a:cubicBezTo>
                  <a:cubicBezTo>
                    <a:pt x="1" y="897"/>
                    <a:pt x="151" y="1145"/>
                    <a:pt x="392" y="1259"/>
                  </a:cubicBezTo>
                  <a:cubicBezTo>
                    <a:pt x="482" y="1302"/>
                    <a:pt x="579" y="1323"/>
                    <a:pt x="675" y="1323"/>
                  </a:cubicBezTo>
                  <a:cubicBezTo>
                    <a:pt x="836" y="1323"/>
                    <a:pt x="995" y="1264"/>
                    <a:pt x="1119" y="1152"/>
                  </a:cubicBezTo>
                  <a:cubicBezTo>
                    <a:pt x="1318" y="973"/>
                    <a:pt x="1388" y="692"/>
                    <a:pt x="1298" y="440"/>
                  </a:cubicBezTo>
                  <a:cubicBezTo>
                    <a:pt x="1201" y="169"/>
                    <a:pt x="947" y="1"/>
                    <a:pt x="67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10"/>
            <p:cNvSpPr/>
            <p:nvPr/>
          </p:nvSpPr>
          <p:spPr>
            <a:xfrm>
              <a:off x="6097125" y="427262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0"/>
                  </a:moveTo>
                  <a:cubicBezTo>
                    <a:pt x="371" y="0"/>
                    <a:pt x="334" y="6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5" y="652"/>
                    <a:pt x="363" y="663"/>
                    <a:pt x="410" y="663"/>
                  </a:cubicBezTo>
                  <a:cubicBezTo>
                    <a:pt x="623" y="663"/>
                    <a:pt x="801" y="448"/>
                    <a:pt x="719" y="219"/>
                  </a:cubicBezTo>
                  <a:cubicBezTo>
                    <a:pt x="671" y="85"/>
                    <a:pt x="543" y="0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10"/>
            <p:cNvSpPr/>
            <p:nvPr/>
          </p:nvSpPr>
          <p:spPr>
            <a:xfrm>
              <a:off x="7036800" y="4505925"/>
              <a:ext cx="30050" cy="24850"/>
            </a:xfrm>
            <a:custGeom>
              <a:rect b="b" l="l" r="r" t="t"/>
              <a:pathLst>
                <a:path extrusionOk="0" h="994" w="1202">
                  <a:moveTo>
                    <a:pt x="614" y="1"/>
                  </a:moveTo>
                  <a:cubicBezTo>
                    <a:pt x="558" y="1"/>
                    <a:pt x="502" y="10"/>
                    <a:pt x="447" y="30"/>
                  </a:cubicBezTo>
                  <a:cubicBezTo>
                    <a:pt x="31" y="178"/>
                    <a:pt x="1" y="756"/>
                    <a:pt x="400" y="944"/>
                  </a:cubicBezTo>
                  <a:cubicBezTo>
                    <a:pt x="472" y="978"/>
                    <a:pt x="545" y="994"/>
                    <a:pt x="615" y="994"/>
                  </a:cubicBezTo>
                  <a:cubicBezTo>
                    <a:pt x="935" y="994"/>
                    <a:pt x="1202" y="671"/>
                    <a:pt x="1080" y="331"/>
                  </a:cubicBezTo>
                  <a:cubicBezTo>
                    <a:pt x="1008" y="128"/>
                    <a:pt x="817" y="1"/>
                    <a:pt x="6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10"/>
            <p:cNvSpPr/>
            <p:nvPr/>
          </p:nvSpPr>
          <p:spPr>
            <a:xfrm>
              <a:off x="7064725" y="4291300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8" y="1"/>
                  </a:moveTo>
                  <a:cubicBezTo>
                    <a:pt x="371" y="1"/>
                    <a:pt x="334" y="7"/>
                    <a:pt x="298" y="20"/>
                  </a:cubicBezTo>
                  <a:cubicBezTo>
                    <a:pt x="20" y="119"/>
                    <a:pt x="0" y="503"/>
                    <a:pt x="266" y="630"/>
                  </a:cubicBezTo>
                  <a:cubicBezTo>
                    <a:pt x="314" y="652"/>
                    <a:pt x="362" y="663"/>
                    <a:pt x="409" y="663"/>
                  </a:cubicBezTo>
                  <a:cubicBezTo>
                    <a:pt x="623" y="663"/>
                    <a:pt x="800" y="448"/>
                    <a:pt x="720" y="221"/>
                  </a:cubicBezTo>
                  <a:cubicBezTo>
                    <a:pt x="672" y="85"/>
                    <a:pt x="544" y="1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10"/>
            <p:cNvSpPr/>
            <p:nvPr/>
          </p:nvSpPr>
          <p:spPr>
            <a:xfrm>
              <a:off x="6238875" y="3961825"/>
              <a:ext cx="37300" cy="35600"/>
            </a:xfrm>
            <a:custGeom>
              <a:rect b="b" l="l" r="r" t="t"/>
              <a:pathLst>
                <a:path extrusionOk="0" h="1424" w="1492">
                  <a:moveTo>
                    <a:pt x="725" y="1"/>
                  </a:moveTo>
                  <a:cubicBezTo>
                    <a:pt x="646" y="1"/>
                    <a:pt x="565" y="14"/>
                    <a:pt x="486" y="42"/>
                  </a:cubicBezTo>
                  <a:cubicBezTo>
                    <a:pt x="215" y="139"/>
                    <a:pt x="29" y="390"/>
                    <a:pt x="14" y="677"/>
                  </a:cubicBezTo>
                  <a:cubicBezTo>
                    <a:pt x="0" y="964"/>
                    <a:pt x="160" y="1231"/>
                    <a:pt x="420" y="1355"/>
                  </a:cubicBezTo>
                  <a:cubicBezTo>
                    <a:pt x="517" y="1401"/>
                    <a:pt x="621" y="1423"/>
                    <a:pt x="725" y="1423"/>
                  </a:cubicBezTo>
                  <a:cubicBezTo>
                    <a:pt x="898" y="1423"/>
                    <a:pt x="1069" y="1360"/>
                    <a:pt x="1203" y="1239"/>
                  </a:cubicBezTo>
                  <a:cubicBezTo>
                    <a:pt x="1415" y="1046"/>
                    <a:pt x="1491" y="744"/>
                    <a:pt x="1395" y="472"/>
                  </a:cubicBezTo>
                  <a:cubicBezTo>
                    <a:pt x="1291" y="182"/>
                    <a:pt x="1017" y="1"/>
                    <a:pt x="7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10"/>
            <p:cNvSpPr/>
            <p:nvPr/>
          </p:nvSpPr>
          <p:spPr>
            <a:xfrm>
              <a:off x="6392525" y="3873450"/>
              <a:ext cx="9325" cy="7725"/>
            </a:xfrm>
            <a:custGeom>
              <a:rect b="b" l="l" r="r" t="t"/>
              <a:pathLst>
                <a:path extrusionOk="0" h="309" w="373">
                  <a:moveTo>
                    <a:pt x="191" y="0"/>
                  </a:moveTo>
                  <a:cubicBezTo>
                    <a:pt x="173" y="0"/>
                    <a:pt x="156" y="3"/>
                    <a:pt x="139" y="9"/>
                  </a:cubicBezTo>
                  <a:cubicBezTo>
                    <a:pt x="9" y="54"/>
                    <a:pt x="0" y="233"/>
                    <a:pt x="124" y="293"/>
                  </a:cubicBezTo>
                  <a:cubicBezTo>
                    <a:pt x="146" y="304"/>
                    <a:pt x="168" y="308"/>
                    <a:pt x="190" y="308"/>
                  </a:cubicBezTo>
                  <a:cubicBezTo>
                    <a:pt x="290" y="308"/>
                    <a:pt x="373" y="208"/>
                    <a:pt x="336" y="102"/>
                  </a:cubicBezTo>
                  <a:cubicBezTo>
                    <a:pt x="313" y="40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10"/>
            <p:cNvSpPr/>
            <p:nvPr/>
          </p:nvSpPr>
          <p:spPr>
            <a:xfrm>
              <a:off x="7010225" y="3621375"/>
              <a:ext cx="27975" cy="23150"/>
            </a:xfrm>
            <a:custGeom>
              <a:rect b="b" l="l" r="r" t="t"/>
              <a:pathLst>
                <a:path extrusionOk="0" h="926" w="1119">
                  <a:moveTo>
                    <a:pt x="569" y="1"/>
                  </a:moveTo>
                  <a:cubicBezTo>
                    <a:pt x="518" y="1"/>
                    <a:pt x="465" y="10"/>
                    <a:pt x="414" y="28"/>
                  </a:cubicBezTo>
                  <a:cubicBezTo>
                    <a:pt x="28" y="166"/>
                    <a:pt x="1" y="704"/>
                    <a:pt x="372" y="880"/>
                  </a:cubicBezTo>
                  <a:cubicBezTo>
                    <a:pt x="439" y="911"/>
                    <a:pt x="506" y="926"/>
                    <a:pt x="571" y="926"/>
                  </a:cubicBezTo>
                  <a:cubicBezTo>
                    <a:pt x="869" y="926"/>
                    <a:pt x="1118" y="626"/>
                    <a:pt x="1005" y="307"/>
                  </a:cubicBezTo>
                  <a:cubicBezTo>
                    <a:pt x="937" y="119"/>
                    <a:pt x="759" y="1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10"/>
            <p:cNvSpPr/>
            <p:nvPr/>
          </p:nvSpPr>
          <p:spPr>
            <a:xfrm>
              <a:off x="6814650" y="4071750"/>
              <a:ext cx="28050" cy="23200"/>
            </a:xfrm>
            <a:custGeom>
              <a:rect b="b" l="l" r="r" t="t"/>
              <a:pathLst>
                <a:path extrusionOk="0" h="928" w="1122">
                  <a:moveTo>
                    <a:pt x="572" y="1"/>
                  </a:moveTo>
                  <a:cubicBezTo>
                    <a:pt x="520" y="1"/>
                    <a:pt x="467" y="9"/>
                    <a:pt x="415" y="28"/>
                  </a:cubicBezTo>
                  <a:cubicBezTo>
                    <a:pt x="28" y="167"/>
                    <a:pt x="1" y="705"/>
                    <a:pt x="373" y="882"/>
                  </a:cubicBezTo>
                  <a:cubicBezTo>
                    <a:pt x="440" y="913"/>
                    <a:pt x="507" y="928"/>
                    <a:pt x="572" y="928"/>
                  </a:cubicBezTo>
                  <a:cubicBezTo>
                    <a:pt x="872" y="928"/>
                    <a:pt x="1121" y="626"/>
                    <a:pt x="1008" y="308"/>
                  </a:cubicBezTo>
                  <a:cubicBezTo>
                    <a:pt x="939" y="119"/>
                    <a:pt x="761" y="1"/>
                    <a:pt x="5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10"/>
            <p:cNvSpPr/>
            <p:nvPr/>
          </p:nvSpPr>
          <p:spPr>
            <a:xfrm>
              <a:off x="6976425" y="3884375"/>
              <a:ext cx="18650" cy="15475"/>
            </a:xfrm>
            <a:custGeom>
              <a:rect b="b" l="l" r="r" t="t"/>
              <a:pathLst>
                <a:path extrusionOk="0" h="619" w="746">
                  <a:moveTo>
                    <a:pt x="379" y="1"/>
                  </a:moveTo>
                  <a:cubicBezTo>
                    <a:pt x="344" y="1"/>
                    <a:pt x="309" y="6"/>
                    <a:pt x="275" y="19"/>
                  </a:cubicBezTo>
                  <a:cubicBezTo>
                    <a:pt x="17" y="112"/>
                    <a:pt x="0" y="471"/>
                    <a:pt x="248" y="588"/>
                  </a:cubicBezTo>
                  <a:cubicBezTo>
                    <a:pt x="293" y="609"/>
                    <a:pt x="338" y="619"/>
                    <a:pt x="381" y="619"/>
                  </a:cubicBezTo>
                  <a:cubicBezTo>
                    <a:pt x="580" y="619"/>
                    <a:pt x="746" y="419"/>
                    <a:pt x="671" y="206"/>
                  </a:cubicBezTo>
                  <a:cubicBezTo>
                    <a:pt x="626" y="80"/>
                    <a:pt x="506" y="1"/>
                    <a:pt x="37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10"/>
            <p:cNvSpPr/>
            <p:nvPr/>
          </p:nvSpPr>
          <p:spPr>
            <a:xfrm>
              <a:off x="6672775" y="4164000"/>
              <a:ext cx="7250" cy="6025"/>
            </a:xfrm>
            <a:custGeom>
              <a:rect b="b" l="l" r="r" t="t"/>
              <a:pathLst>
                <a:path extrusionOk="0" h="241" w="290">
                  <a:moveTo>
                    <a:pt x="147" y="1"/>
                  </a:moveTo>
                  <a:cubicBezTo>
                    <a:pt x="134" y="1"/>
                    <a:pt x="121" y="3"/>
                    <a:pt x="108" y="7"/>
                  </a:cubicBezTo>
                  <a:cubicBezTo>
                    <a:pt x="8" y="43"/>
                    <a:pt x="0" y="183"/>
                    <a:pt x="96" y="228"/>
                  </a:cubicBezTo>
                  <a:cubicBezTo>
                    <a:pt x="114" y="237"/>
                    <a:pt x="132" y="240"/>
                    <a:pt x="149" y="240"/>
                  </a:cubicBezTo>
                  <a:cubicBezTo>
                    <a:pt x="226" y="240"/>
                    <a:pt x="290" y="163"/>
                    <a:pt x="260" y="81"/>
                  </a:cubicBezTo>
                  <a:cubicBezTo>
                    <a:pt x="243" y="31"/>
                    <a:pt x="197" y="1"/>
                    <a:pt x="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10"/>
            <p:cNvSpPr/>
            <p:nvPr/>
          </p:nvSpPr>
          <p:spPr>
            <a:xfrm>
              <a:off x="6774775" y="4240450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6" y="1"/>
                    <a:pt x="122" y="3"/>
                    <a:pt x="109" y="8"/>
                  </a:cubicBezTo>
                  <a:cubicBezTo>
                    <a:pt x="8" y="44"/>
                    <a:pt x="1" y="184"/>
                    <a:pt x="97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6" y="240"/>
                    <a:pt x="291" y="163"/>
                    <a:pt x="262" y="80"/>
                  </a:cubicBezTo>
                  <a:cubicBezTo>
                    <a:pt x="245" y="32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10"/>
            <p:cNvSpPr/>
            <p:nvPr/>
          </p:nvSpPr>
          <p:spPr>
            <a:xfrm>
              <a:off x="6989125" y="40303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8" y="0"/>
                  </a:moveTo>
                  <a:cubicBezTo>
                    <a:pt x="135" y="0"/>
                    <a:pt x="122" y="3"/>
                    <a:pt x="108" y="7"/>
                  </a:cubicBezTo>
                  <a:cubicBezTo>
                    <a:pt x="8" y="43"/>
                    <a:pt x="0" y="183"/>
                    <a:pt x="98" y="228"/>
                  </a:cubicBezTo>
                  <a:cubicBezTo>
                    <a:pt x="115" y="237"/>
                    <a:pt x="133" y="240"/>
                    <a:pt x="150" y="240"/>
                  </a:cubicBezTo>
                  <a:cubicBezTo>
                    <a:pt x="227" y="240"/>
                    <a:pt x="291" y="162"/>
                    <a:pt x="262" y="79"/>
                  </a:cubicBezTo>
                  <a:cubicBezTo>
                    <a:pt x="244" y="31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10"/>
            <p:cNvSpPr/>
            <p:nvPr/>
          </p:nvSpPr>
          <p:spPr>
            <a:xfrm>
              <a:off x="6336650" y="4282425"/>
              <a:ext cx="7275" cy="6025"/>
            </a:xfrm>
            <a:custGeom>
              <a:rect b="b" l="l" r="r" t="t"/>
              <a:pathLst>
                <a:path extrusionOk="0" h="241" w="291">
                  <a:moveTo>
                    <a:pt x="149" y="1"/>
                  </a:moveTo>
                  <a:cubicBezTo>
                    <a:pt x="135" y="1"/>
                    <a:pt x="122" y="3"/>
                    <a:pt x="109" y="8"/>
                  </a:cubicBezTo>
                  <a:cubicBezTo>
                    <a:pt x="8" y="44"/>
                    <a:pt x="0" y="184"/>
                    <a:pt x="96" y="229"/>
                  </a:cubicBezTo>
                  <a:cubicBezTo>
                    <a:pt x="114" y="237"/>
                    <a:pt x="131" y="240"/>
                    <a:pt x="148" y="240"/>
                  </a:cubicBezTo>
                  <a:cubicBezTo>
                    <a:pt x="225" y="240"/>
                    <a:pt x="290" y="163"/>
                    <a:pt x="262" y="80"/>
                  </a:cubicBezTo>
                  <a:cubicBezTo>
                    <a:pt x="244" y="31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10"/>
            <p:cNvSpPr/>
            <p:nvPr/>
          </p:nvSpPr>
          <p:spPr>
            <a:xfrm>
              <a:off x="6295500" y="4549125"/>
              <a:ext cx="32675" cy="27025"/>
            </a:xfrm>
            <a:custGeom>
              <a:rect b="b" l="l" r="r" t="t"/>
              <a:pathLst>
                <a:path extrusionOk="0" h="1081" w="1307">
                  <a:moveTo>
                    <a:pt x="666" y="1"/>
                  </a:moveTo>
                  <a:cubicBezTo>
                    <a:pt x="606" y="1"/>
                    <a:pt x="544" y="11"/>
                    <a:pt x="484" y="32"/>
                  </a:cubicBezTo>
                  <a:cubicBezTo>
                    <a:pt x="32" y="193"/>
                    <a:pt x="0" y="822"/>
                    <a:pt x="435" y="1027"/>
                  </a:cubicBezTo>
                  <a:cubicBezTo>
                    <a:pt x="512" y="1064"/>
                    <a:pt x="591" y="1081"/>
                    <a:pt x="667" y="1081"/>
                  </a:cubicBezTo>
                  <a:cubicBezTo>
                    <a:pt x="1016" y="1081"/>
                    <a:pt x="1306" y="730"/>
                    <a:pt x="1173" y="359"/>
                  </a:cubicBezTo>
                  <a:cubicBezTo>
                    <a:pt x="1095" y="138"/>
                    <a:pt x="887" y="1"/>
                    <a:pt x="6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10"/>
            <p:cNvSpPr/>
            <p:nvPr/>
          </p:nvSpPr>
          <p:spPr>
            <a:xfrm>
              <a:off x="6463925" y="415497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2" y="0"/>
                  </a:moveTo>
                  <a:cubicBezTo>
                    <a:pt x="142" y="0"/>
                    <a:pt x="0" y="121"/>
                    <a:pt x="8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5" y="565"/>
                    <a:pt x="299" y="565"/>
                    <a:pt x="302" y="565"/>
                  </a:cubicBezTo>
                  <a:cubicBezTo>
                    <a:pt x="553" y="553"/>
                    <a:pt x="666" y="245"/>
                    <a:pt x="480" y="75"/>
                  </a:cubicBezTo>
                  <a:cubicBezTo>
                    <a:pt x="423" y="23"/>
                    <a:pt x="357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10"/>
            <p:cNvSpPr/>
            <p:nvPr/>
          </p:nvSpPr>
          <p:spPr>
            <a:xfrm>
              <a:off x="6154275" y="4154550"/>
              <a:ext cx="29650" cy="28225"/>
            </a:xfrm>
            <a:custGeom>
              <a:rect b="b" l="l" r="r" t="t"/>
              <a:pathLst>
                <a:path extrusionOk="0" h="1129" w="1186">
                  <a:moveTo>
                    <a:pt x="583" y="1"/>
                  </a:moveTo>
                  <a:cubicBezTo>
                    <a:pt x="284" y="1"/>
                    <a:pt x="1" y="242"/>
                    <a:pt x="18" y="591"/>
                  </a:cubicBezTo>
                  <a:cubicBezTo>
                    <a:pt x="31" y="892"/>
                    <a:pt x="280" y="1128"/>
                    <a:pt x="579" y="1128"/>
                  </a:cubicBezTo>
                  <a:cubicBezTo>
                    <a:pt x="587" y="1128"/>
                    <a:pt x="595" y="1128"/>
                    <a:pt x="604" y="1128"/>
                  </a:cubicBezTo>
                  <a:cubicBezTo>
                    <a:pt x="832" y="1117"/>
                    <a:pt x="1031" y="970"/>
                    <a:pt x="1107" y="756"/>
                  </a:cubicBezTo>
                  <a:cubicBezTo>
                    <a:pt x="1185" y="543"/>
                    <a:pt x="1127" y="302"/>
                    <a:pt x="958" y="149"/>
                  </a:cubicBezTo>
                  <a:cubicBezTo>
                    <a:pt x="846" y="46"/>
                    <a:pt x="713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10"/>
            <p:cNvSpPr/>
            <p:nvPr/>
          </p:nvSpPr>
          <p:spPr>
            <a:xfrm>
              <a:off x="5861725" y="3984625"/>
              <a:ext cx="36875" cy="35225"/>
            </a:xfrm>
            <a:custGeom>
              <a:rect b="b" l="l" r="r" t="t"/>
              <a:pathLst>
                <a:path extrusionOk="0" h="1409" w="1475">
                  <a:moveTo>
                    <a:pt x="715" y="1"/>
                  </a:moveTo>
                  <a:cubicBezTo>
                    <a:pt x="614" y="1"/>
                    <a:pt x="513" y="22"/>
                    <a:pt x="418" y="67"/>
                  </a:cubicBezTo>
                  <a:cubicBezTo>
                    <a:pt x="160" y="188"/>
                    <a:pt x="0" y="452"/>
                    <a:pt x="14" y="736"/>
                  </a:cubicBezTo>
                  <a:cubicBezTo>
                    <a:pt x="31" y="1113"/>
                    <a:pt x="342" y="1408"/>
                    <a:pt x="717" y="1408"/>
                  </a:cubicBezTo>
                  <a:cubicBezTo>
                    <a:pt x="727" y="1408"/>
                    <a:pt x="737" y="1408"/>
                    <a:pt x="747" y="1407"/>
                  </a:cubicBezTo>
                  <a:cubicBezTo>
                    <a:pt x="1031" y="1394"/>
                    <a:pt x="1281" y="1211"/>
                    <a:pt x="1377" y="943"/>
                  </a:cubicBezTo>
                  <a:cubicBezTo>
                    <a:pt x="1475" y="677"/>
                    <a:pt x="1401" y="376"/>
                    <a:pt x="1191" y="185"/>
                  </a:cubicBezTo>
                  <a:cubicBezTo>
                    <a:pt x="1058" y="64"/>
                    <a:pt x="887" y="1"/>
                    <a:pt x="7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10"/>
            <p:cNvSpPr/>
            <p:nvPr/>
          </p:nvSpPr>
          <p:spPr>
            <a:xfrm>
              <a:off x="5962150" y="4889200"/>
              <a:ext cx="34675" cy="33075"/>
            </a:xfrm>
            <a:custGeom>
              <a:rect b="b" l="l" r="r" t="t"/>
              <a:pathLst>
                <a:path extrusionOk="0" h="1323" w="1387">
                  <a:moveTo>
                    <a:pt x="673" y="0"/>
                  </a:moveTo>
                  <a:cubicBezTo>
                    <a:pt x="578" y="0"/>
                    <a:pt x="483" y="20"/>
                    <a:pt x="393" y="62"/>
                  </a:cubicBezTo>
                  <a:cubicBezTo>
                    <a:pt x="151" y="175"/>
                    <a:pt x="1" y="424"/>
                    <a:pt x="13" y="690"/>
                  </a:cubicBezTo>
                  <a:cubicBezTo>
                    <a:pt x="29" y="1045"/>
                    <a:pt x="322" y="1322"/>
                    <a:pt x="674" y="1322"/>
                  </a:cubicBezTo>
                  <a:cubicBezTo>
                    <a:pt x="684" y="1322"/>
                    <a:pt x="694" y="1322"/>
                    <a:pt x="704" y="1322"/>
                  </a:cubicBezTo>
                  <a:cubicBezTo>
                    <a:pt x="970" y="1310"/>
                    <a:pt x="1205" y="1137"/>
                    <a:pt x="1295" y="886"/>
                  </a:cubicBezTo>
                  <a:cubicBezTo>
                    <a:pt x="1387" y="635"/>
                    <a:pt x="1318" y="352"/>
                    <a:pt x="1119" y="173"/>
                  </a:cubicBezTo>
                  <a:cubicBezTo>
                    <a:pt x="995" y="59"/>
                    <a:pt x="835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10"/>
            <p:cNvSpPr/>
            <p:nvPr/>
          </p:nvSpPr>
          <p:spPr>
            <a:xfrm>
              <a:off x="5507925" y="4636850"/>
              <a:ext cx="26125" cy="24850"/>
            </a:xfrm>
            <a:custGeom>
              <a:rect b="b" l="l" r="r" t="t"/>
              <a:pathLst>
                <a:path extrusionOk="0" h="994" w="1045">
                  <a:moveTo>
                    <a:pt x="513" y="1"/>
                  </a:moveTo>
                  <a:cubicBezTo>
                    <a:pt x="250" y="1"/>
                    <a:pt x="0" y="213"/>
                    <a:pt x="15" y="520"/>
                  </a:cubicBezTo>
                  <a:cubicBezTo>
                    <a:pt x="26" y="786"/>
                    <a:pt x="246" y="994"/>
                    <a:pt x="510" y="994"/>
                  </a:cubicBezTo>
                  <a:cubicBezTo>
                    <a:pt x="517" y="994"/>
                    <a:pt x="524" y="994"/>
                    <a:pt x="532" y="993"/>
                  </a:cubicBezTo>
                  <a:cubicBezTo>
                    <a:pt x="732" y="984"/>
                    <a:pt x="907" y="855"/>
                    <a:pt x="975" y="667"/>
                  </a:cubicBezTo>
                  <a:cubicBezTo>
                    <a:pt x="1044" y="478"/>
                    <a:pt x="992" y="268"/>
                    <a:pt x="844" y="132"/>
                  </a:cubicBezTo>
                  <a:cubicBezTo>
                    <a:pt x="745" y="41"/>
                    <a:pt x="628" y="1"/>
                    <a:pt x="5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10"/>
            <p:cNvSpPr/>
            <p:nvPr/>
          </p:nvSpPr>
          <p:spPr>
            <a:xfrm>
              <a:off x="6453550" y="4320925"/>
              <a:ext cx="34675" cy="33125"/>
            </a:xfrm>
            <a:custGeom>
              <a:rect b="b" l="l" r="r" t="t"/>
              <a:pathLst>
                <a:path extrusionOk="0" h="1325" w="1387">
                  <a:moveTo>
                    <a:pt x="674" y="1"/>
                  </a:moveTo>
                  <a:cubicBezTo>
                    <a:pt x="578" y="1"/>
                    <a:pt x="482" y="22"/>
                    <a:pt x="393" y="64"/>
                  </a:cubicBezTo>
                  <a:cubicBezTo>
                    <a:pt x="151" y="177"/>
                    <a:pt x="0" y="425"/>
                    <a:pt x="12" y="692"/>
                  </a:cubicBezTo>
                  <a:cubicBezTo>
                    <a:pt x="28" y="1047"/>
                    <a:pt x="321" y="1324"/>
                    <a:pt x="672" y="1324"/>
                  </a:cubicBezTo>
                  <a:cubicBezTo>
                    <a:pt x="682" y="1324"/>
                    <a:pt x="692" y="1324"/>
                    <a:pt x="702" y="1324"/>
                  </a:cubicBezTo>
                  <a:cubicBezTo>
                    <a:pt x="970" y="1312"/>
                    <a:pt x="1203" y="1139"/>
                    <a:pt x="1294" y="888"/>
                  </a:cubicBezTo>
                  <a:cubicBezTo>
                    <a:pt x="1386" y="637"/>
                    <a:pt x="1315" y="354"/>
                    <a:pt x="1119" y="174"/>
                  </a:cubicBezTo>
                  <a:cubicBezTo>
                    <a:pt x="995" y="60"/>
                    <a:pt x="835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10"/>
            <p:cNvSpPr/>
            <p:nvPr/>
          </p:nvSpPr>
          <p:spPr>
            <a:xfrm>
              <a:off x="5426175" y="4843425"/>
              <a:ext cx="19525" cy="16575"/>
            </a:xfrm>
            <a:custGeom>
              <a:rect b="b" l="l" r="r" t="t"/>
              <a:pathLst>
                <a:path extrusionOk="0" h="663" w="781">
                  <a:moveTo>
                    <a:pt x="343" y="1"/>
                  </a:moveTo>
                  <a:cubicBezTo>
                    <a:pt x="167" y="1"/>
                    <a:pt x="0" y="143"/>
                    <a:pt x="10" y="348"/>
                  </a:cubicBezTo>
                  <a:cubicBezTo>
                    <a:pt x="18" y="524"/>
                    <a:pt x="163" y="662"/>
                    <a:pt x="339" y="662"/>
                  </a:cubicBezTo>
                  <a:cubicBezTo>
                    <a:pt x="344" y="662"/>
                    <a:pt x="350" y="662"/>
                    <a:pt x="355" y="662"/>
                  </a:cubicBezTo>
                  <a:cubicBezTo>
                    <a:pt x="650" y="650"/>
                    <a:pt x="781" y="286"/>
                    <a:pt x="563" y="88"/>
                  </a:cubicBezTo>
                  <a:cubicBezTo>
                    <a:pt x="497" y="28"/>
                    <a:pt x="41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10"/>
            <p:cNvSpPr/>
            <p:nvPr/>
          </p:nvSpPr>
          <p:spPr>
            <a:xfrm>
              <a:off x="5594500" y="5119050"/>
              <a:ext cx="27325" cy="23175"/>
            </a:xfrm>
            <a:custGeom>
              <a:rect b="b" l="l" r="r" t="t"/>
              <a:pathLst>
                <a:path extrusionOk="0" h="927" w="1093">
                  <a:moveTo>
                    <a:pt x="479" y="0"/>
                  </a:moveTo>
                  <a:cubicBezTo>
                    <a:pt x="233" y="0"/>
                    <a:pt x="1" y="198"/>
                    <a:pt x="13" y="485"/>
                  </a:cubicBezTo>
                  <a:cubicBezTo>
                    <a:pt x="25" y="733"/>
                    <a:pt x="229" y="927"/>
                    <a:pt x="475" y="927"/>
                  </a:cubicBezTo>
                  <a:cubicBezTo>
                    <a:pt x="482" y="927"/>
                    <a:pt x="490" y="927"/>
                    <a:pt x="497" y="926"/>
                  </a:cubicBezTo>
                  <a:cubicBezTo>
                    <a:pt x="909" y="908"/>
                    <a:pt x="1092" y="400"/>
                    <a:pt x="789" y="122"/>
                  </a:cubicBezTo>
                  <a:cubicBezTo>
                    <a:pt x="696" y="38"/>
                    <a:pt x="586" y="0"/>
                    <a:pt x="4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10"/>
            <p:cNvSpPr/>
            <p:nvPr/>
          </p:nvSpPr>
          <p:spPr>
            <a:xfrm>
              <a:off x="5773600" y="5092375"/>
              <a:ext cx="7100" cy="6000"/>
            </a:xfrm>
            <a:custGeom>
              <a:rect b="b" l="l" r="r" t="t"/>
              <a:pathLst>
                <a:path extrusionOk="0" h="240" w="284">
                  <a:moveTo>
                    <a:pt x="124" y="0"/>
                  </a:moveTo>
                  <a:cubicBezTo>
                    <a:pt x="61" y="0"/>
                    <a:pt x="1" y="51"/>
                    <a:pt x="5" y="125"/>
                  </a:cubicBezTo>
                  <a:cubicBezTo>
                    <a:pt x="8" y="189"/>
                    <a:pt x="61" y="240"/>
                    <a:pt x="124" y="240"/>
                  </a:cubicBezTo>
                  <a:cubicBezTo>
                    <a:pt x="126" y="240"/>
                    <a:pt x="128" y="239"/>
                    <a:pt x="130" y="239"/>
                  </a:cubicBezTo>
                  <a:cubicBezTo>
                    <a:pt x="237" y="235"/>
                    <a:pt x="283" y="104"/>
                    <a:pt x="205" y="32"/>
                  </a:cubicBezTo>
                  <a:cubicBezTo>
                    <a:pt x="181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10"/>
            <p:cNvSpPr/>
            <p:nvPr/>
          </p:nvSpPr>
          <p:spPr>
            <a:xfrm>
              <a:off x="5698525" y="4989350"/>
              <a:ext cx="7100" cy="6025"/>
            </a:xfrm>
            <a:custGeom>
              <a:rect b="b" l="l" r="r" t="t"/>
              <a:pathLst>
                <a:path extrusionOk="0" h="241" w="284">
                  <a:moveTo>
                    <a:pt x="124" y="0"/>
                  </a:moveTo>
                  <a:cubicBezTo>
                    <a:pt x="61" y="0"/>
                    <a:pt x="0" y="52"/>
                    <a:pt x="4" y="126"/>
                  </a:cubicBezTo>
                  <a:cubicBezTo>
                    <a:pt x="7" y="191"/>
                    <a:pt x="59" y="241"/>
                    <a:pt x="123" y="241"/>
                  </a:cubicBezTo>
                  <a:cubicBezTo>
                    <a:pt x="125" y="241"/>
                    <a:pt x="126" y="241"/>
                    <a:pt x="128" y="241"/>
                  </a:cubicBezTo>
                  <a:cubicBezTo>
                    <a:pt x="235" y="235"/>
                    <a:pt x="283" y="104"/>
                    <a:pt x="203" y="32"/>
                  </a:cubicBezTo>
                  <a:cubicBezTo>
                    <a:pt x="180" y="10"/>
                    <a:pt x="152" y="0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10"/>
            <p:cNvSpPr/>
            <p:nvPr/>
          </p:nvSpPr>
          <p:spPr>
            <a:xfrm>
              <a:off x="5431950" y="5127275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1" y="53"/>
                    <a:pt x="4" y="127"/>
                  </a:cubicBezTo>
                  <a:cubicBezTo>
                    <a:pt x="7" y="191"/>
                    <a:pt x="61" y="241"/>
                    <a:pt x="126" y="241"/>
                  </a:cubicBezTo>
                  <a:cubicBezTo>
                    <a:pt x="127" y="241"/>
                    <a:pt x="128" y="241"/>
                    <a:pt x="129" y="241"/>
                  </a:cubicBezTo>
                  <a:cubicBezTo>
                    <a:pt x="235" y="235"/>
                    <a:pt x="284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10"/>
            <p:cNvSpPr/>
            <p:nvPr/>
          </p:nvSpPr>
          <p:spPr>
            <a:xfrm>
              <a:off x="6129675" y="5077750"/>
              <a:ext cx="7100" cy="6050"/>
            </a:xfrm>
            <a:custGeom>
              <a:rect b="b" l="l" r="r" t="t"/>
              <a:pathLst>
                <a:path extrusionOk="0" h="242" w="284">
                  <a:moveTo>
                    <a:pt x="125" y="1"/>
                  </a:moveTo>
                  <a:cubicBezTo>
                    <a:pt x="61" y="1"/>
                    <a:pt x="0" y="53"/>
                    <a:pt x="4" y="127"/>
                  </a:cubicBezTo>
                  <a:cubicBezTo>
                    <a:pt x="6" y="191"/>
                    <a:pt x="60" y="241"/>
                    <a:pt x="124" y="241"/>
                  </a:cubicBezTo>
                  <a:cubicBezTo>
                    <a:pt x="126" y="241"/>
                    <a:pt x="128" y="241"/>
                    <a:pt x="130" y="241"/>
                  </a:cubicBezTo>
                  <a:cubicBezTo>
                    <a:pt x="236" y="237"/>
                    <a:pt x="283" y="104"/>
                    <a:pt x="205" y="32"/>
                  </a:cubicBezTo>
                  <a:cubicBezTo>
                    <a:pt x="181" y="10"/>
                    <a:pt x="153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10"/>
            <p:cNvSpPr/>
            <p:nvPr/>
          </p:nvSpPr>
          <p:spPr>
            <a:xfrm>
              <a:off x="6227225" y="4810550"/>
              <a:ext cx="28400" cy="27025"/>
            </a:xfrm>
            <a:custGeom>
              <a:rect b="b" l="l" r="r" t="t"/>
              <a:pathLst>
                <a:path extrusionOk="0" h="1081" w="1136">
                  <a:moveTo>
                    <a:pt x="557" y="1"/>
                  </a:moveTo>
                  <a:cubicBezTo>
                    <a:pt x="272" y="1"/>
                    <a:pt x="1" y="232"/>
                    <a:pt x="15" y="566"/>
                  </a:cubicBezTo>
                  <a:cubicBezTo>
                    <a:pt x="29" y="855"/>
                    <a:pt x="268" y="1080"/>
                    <a:pt x="553" y="1080"/>
                  </a:cubicBezTo>
                  <a:cubicBezTo>
                    <a:pt x="561" y="1080"/>
                    <a:pt x="569" y="1080"/>
                    <a:pt x="578" y="1080"/>
                  </a:cubicBezTo>
                  <a:cubicBezTo>
                    <a:pt x="796" y="1069"/>
                    <a:pt x="986" y="929"/>
                    <a:pt x="1060" y="725"/>
                  </a:cubicBezTo>
                  <a:cubicBezTo>
                    <a:pt x="1135" y="519"/>
                    <a:pt x="1078" y="291"/>
                    <a:pt x="917" y="143"/>
                  </a:cubicBezTo>
                  <a:cubicBezTo>
                    <a:pt x="810" y="45"/>
                    <a:pt x="682" y="1"/>
                    <a:pt x="55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10"/>
            <p:cNvSpPr/>
            <p:nvPr/>
          </p:nvSpPr>
          <p:spPr>
            <a:xfrm>
              <a:off x="6755725" y="4260375"/>
              <a:ext cx="47300" cy="45100"/>
            </a:xfrm>
            <a:custGeom>
              <a:rect b="b" l="l" r="r" t="t"/>
              <a:pathLst>
                <a:path extrusionOk="0" h="1804" w="1892">
                  <a:moveTo>
                    <a:pt x="919" y="0"/>
                  </a:moveTo>
                  <a:cubicBezTo>
                    <a:pt x="819" y="0"/>
                    <a:pt x="717" y="17"/>
                    <a:pt x="617" y="53"/>
                  </a:cubicBezTo>
                  <a:cubicBezTo>
                    <a:pt x="273" y="176"/>
                    <a:pt x="37" y="493"/>
                    <a:pt x="19" y="858"/>
                  </a:cubicBezTo>
                  <a:cubicBezTo>
                    <a:pt x="1" y="1222"/>
                    <a:pt x="204" y="1562"/>
                    <a:pt x="534" y="1718"/>
                  </a:cubicBezTo>
                  <a:cubicBezTo>
                    <a:pt x="657" y="1776"/>
                    <a:pt x="789" y="1804"/>
                    <a:pt x="919" y="1804"/>
                  </a:cubicBezTo>
                  <a:cubicBezTo>
                    <a:pt x="1138" y="1804"/>
                    <a:pt x="1355" y="1724"/>
                    <a:pt x="1525" y="1571"/>
                  </a:cubicBezTo>
                  <a:cubicBezTo>
                    <a:pt x="1795" y="1326"/>
                    <a:pt x="1892" y="942"/>
                    <a:pt x="1770" y="600"/>
                  </a:cubicBezTo>
                  <a:cubicBezTo>
                    <a:pt x="1637" y="231"/>
                    <a:pt x="1290" y="0"/>
                    <a:pt x="91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10"/>
            <p:cNvSpPr/>
            <p:nvPr/>
          </p:nvSpPr>
          <p:spPr>
            <a:xfrm>
              <a:off x="6715000" y="4454650"/>
              <a:ext cx="30025" cy="24875"/>
            </a:xfrm>
            <a:custGeom>
              <a:rect b="b" l="l" r="r" t="t"/>
              <a:pathLst>
                <a:path extrusionOk="0" h="995" w="1201">
                  <a:moveTo>
                    <a:pt x="612" y="1"/>
                  </a:moveTo>
                  <a:cubicBezTo>
                    <a:pt x="557" y="1"/>
                    <a:pt x="501" y="10"/>
                    <a:pt x="445" y="30"/>
                  </a:cubicBezTo>
                  <a:cubicBezTo>
                    <a:pt x="29" y="179"/>
                    <a:pt x="0" y="756"/>
                    <a:pt x="400" y="945"/>
                  </a:cubicBezTo>
                  <a:cubicBezTo>
                    <a:pt x="472" y="979"/>
                    <a:pt x="544" y="994"/>
                    <a:pt x="614" y="994"/>
                  </a:cubicBezTo>
                  <a:cubicBezTo>
                    <a:pt x="934" y="994"/>
                    <a:pt x="1201" y="672"/>
                    <a:pt x="1080" y="330"/>
                  </a:cubicBezTo>
                  <a:cubicBezTo>
                    <a:pt x="1006" y="127"/>
                    <a:pt x="816" y="1"/>
                    <a:pt x="6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10"/>
            <p:cNvSpPr/>
            <p:nvPr/>
          </p:nvSpPr>
          <p:spPr>
            <a:xfrm>
              <a:off x="6591400" y="4858275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73" y="1"/>
                  </a:moveTo>
                  <a:cubicBezTo>
                    <a:pt x="600" y="1"/>
                    <a:pt x="525" y="13"/>
                    <a:pt x="452" y="39"/>
                  </a:cubicBezTo>
                  <a:cubicBezTo>
                    <a:pt x="199" y="130"/>
                    <a:pt x="27" y="363"/>
                    <a:pt x="14" y="630"/>
                  </a:cubicBezTo>
                  <a:cubicBezTo>
                    <a:pt x="1" y="896"/>
                    <a:pt x="150" y="1146"/>
                    <a:pt x="392" y="1260"/>
                  </a:cubicBezTo>
                  <a:cubicBezTo>
                    <a:pt x="482" y="1303"/>
                    <a:pt x="578" y="1323"/>
                    <a:pt x="674" y="1323"/>
                  </a:cubicBezTo>
                  <a:cubicBezTo>
                    <a:pt x="834" y="1323"/>
                    <a:pt x="993" y="1265"/>
                    <a:pt x="1118" y="1152"/>
                  </a:cubicBezTo>
                  <a:cubicBezTo>
                    <a:pt x="1316" y="973"/>
                    <a:pt x="1387" y="692"/>
                    <a:pt x="1297" y="441"/>
                  </a:cubicBezTo>
                  <a:cubicBezTo>
                    <a:pt x="1200" y="170"/>
                    <a:pt x="945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10"/>
            <p:cNvSpPr/>
            <p:nvPr/>
          </p:nvSpPr>
          <p:spPr>
            <a:xfrm>
              <a:off x="6166650" y="4739775"/>
              <a:ext cx="20025" cy="16575"/>
            </a:xfrm>
            <a:custGeom>
              <a:rect b="b" l="l" r="r" t="t"/>
              <a:pathLst>
                <a:path extrusionOk="0" h="663" w="801">
                  <a:moveTo>
                    <a:pt x="407" y="1"/>
                  </a:moveTo>
                  <a:cubicBezTo>
                    <a:pt x="371" y="1"/>
                    <a:pt x="333" y="7"/>
                    <a:pt x="297" y="19"/>
                  </a:cubicBezTo>
                  <a:cubicBezTo>
                    <a:pt x="20" y="119"/>
                    <a:pt x="1" y="503"/>
                    <a:pt x="267" y="630"/>
                  </a:cubicBezTo>
                  <a:cubicBezTo>
                    <a:pt x="314" y="652"/>
                    <a:pt x="363" y="663"/>
                    <a:pt x="409" y="663"/>
                  </a:cubicBezTo>
                  <a:cubicBezTo>
                    <a:pt x="623" y="663"/>
                    <a:pt x="800" y="448"/>
                    <a:pt x="719" y="221"/>
                  </a:cubicBezTo>
                  <a:cubicBezTo>
                    <a:pt x="672" y="85"/>
                    <a:pt x="544" y="1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10"/>
            <p:cNvSpPr/>
            <p:nvPr/>
          </p:nvSpPr>
          <p:spPr>
            <a:xfrm>
              <a:off x="6308400" y="4428975"/>
              <a:ext cx="37325" cy="35625"/>
            </a:xfrm>
            <a:custGeom>
              <a:rect b="b" l="l" r="r" t="t"/>
              <a:pathLst>
                <a:path extrusionOk="0" h="1425" w="1493">
                  <a:moveTo>
                    <a:pt x="724" y="1"/>
                  </a:moveTo>
                  <a:cubicBezTo>
                    <a:pt x="645" y="1"/>
                    <a:pt x="564" y="14"/>
                    <a:pt x="485" y="42"/>
                  </a:cubicBezTo>
                  <a:cubicBezTo>
                    <a:pt x="215" y="140"/>
                    <a:pt x="29" y="389"/>
                    <a:pt x="15" y="676"/>
                  </a:cubicBezTo>
                  <a:cubicBezTo>
                    <a:pt x="0" y="965"/>
                    <a:pt x="161" y="1233"/>
                    <a:pt x="421" y="1356"/>
                  </a:cubicBezTo>
                  <a:cubicBezTo>
                    <a:pt x="518" y="1402"/>
                    <a:pt x="622" y="1425"/>
                    <a:pt x="725" y="1425"/>
                  </a:cubicBezTo>
                  <a:cubicBezTo>
                    <a:pt x="898" y="1425"/>
                    <a:pt x="1069" y="1361"/>
                    <a:pt x="1202" y="1240"/>
                  </a:cubicBezTo>
                  <a:cubicBezTo>
                    <a:pt x="1416" y="1048"/>
                    <a:pt x="1493" y="744"/>
                    <a:pt x="1395" y="474"/>
                  </a:cubicBezTo>
                  <a:cubicBezTo>
                    <a:pt x="1291" y="183"/>
                    <a:pt x="1016" y="1"/>
                    <a:pt x="7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10"/>
            <p:cNvSpPr/>
            <p:nvPr/>
          </p:nvSpPr>
          <p:spPr>
            <a:xfrm>
              <a:off x="6462025" y="4340600"/>
              <a:ext cx="9375" cy="7725"/>
            </a:xfrm>
            <a:custGeom>
              <a:rect b="b" l="l" r="r" t="t"/>
              <a:pathLst>
                <a:path extrusionOk="0" h="309" w="375">
                  <a:moveTo>
                    <a:pt x="192" y="0"/>
                  </a:moveTo>
                  <a:cubicBezTo>
                    <a:pt x="175" y="0"/>
                    <a:pt x="158" y="3"/>
                    <a:pt x="141" y="9"/>
                  </a:cubicBezTo>
                  <a:cubicBezTo>
                    <a:pt x="11" y="56"/>
                    <a:pt x="1" y="234"/>
                    <a:pt x="126" y="293"/>
                  </a:cubicBezTo>
                  <a:cubicBezTo>
                    <a:pt x="148" y="304"/>
                    <a:pt x="171" y="308"/>
                    <a:pt x="192" y="308"/>
                  </a:cubicBezTo>
                  <a:cubicBezTo>
                    <a:pt x="291" y="308"/>
                    <a:pt x="374" y="210"/>
                    <a:pt x="336" y="104"/>
                  </a:cubicBezTo>
                  <a:cubicBezTo>
                    <a:pt x="315" y="40"/>
                    <a:pt x="255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10"/>
            <p:cNvSpPr/>
            <p:nvPr/>
          </p:nvSpPr>
          <p:spPr>
            <a:xfrm>
              <a:off x="6742275" y="463117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149" y="0"/>
                  </a:moveTo>
                  <a:cubicBezTo>
                    <a:pt x="136" y="0"/>
                    <a:pt x="122" y="3"/>
                    <a:pt x="109" y="8"/>
                  </a:cubicBezTo>
                  <a:cubicBezTo>
                    <a:pt x="8" y="44"/>
                    <a:pt x="1" y="183"/>
                    <a:pt x="97" y="228"/>
                  </a:cubicBezTo>
                  <a:cubicBezTo>
                    <a:pt x="115" y="237"/>
                    <a:pt x="132" y="241"/>
                    <a:pt x="150" y="241"/>
                  </a:cubicBezTo>
                  <a:cubicBezTo>
                    <a:pt x="227" y="241"/>
                    <a:pt x="292" y="162"/>
                    <a:pt x="262" y="80"/>
                  </a:cubicBezTo>
                  <a:cubicBezTo>
                    <a:pt x="244" y="31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10"/>
            <p:cNvSpPr/>
            <p:nvPr/>
          </p:nvSpPr>
          <p:spPr>
            <a:xfrm>
              <a:off x="6406150" y="4749600"/>
              <a:ext cx="7325" cy="6025"/>
            </a:xfrm>
            <a:custGeom>
              <a:rect b="b" l="l" r="r" t="t"/>
              <a:pathLst>
                <a:path extrusionOk="0" h="241" w="293">
                  <a:moveTo>
                    <a:pt x="150" y="1"/>
                  </a:moveTo>
                  <a:cubicBezTo>
                    <a:pt x="136" y="1"/>
                    <a:pt x="123" y="3"/>
                    <a:pt x="109" y="8"/>
                  </a:cubicBezTo>
                  <a:cubicBezTo>
                    <a:pt x="8" y="43"/>
                    <a:pt x="1" y="182"/>
                    <a:pt x="99" y="229"/>
                  </a:cubicBezTo>
                  <a:cubicBezTo>
                    <a:pt x="116" y="237"/>
                    <a:pt x="133" y="241"/>
                    <a:pt x="150" y="241"/>
                  </a:cubicBezTo>
                  <a:cubicBezTo>
                    <a:pt x="227" y="241"/>
                    <a:pt x="292" y="163"/>
                    <a:pt x="262" y="80"/>
                  </a:cubicBezTo>
                  <a:cubicBezTo>
                    <a:pt x="245" y="31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10"/>
            <p:cNvSpPr/>
            <p:nvPr/>
          </p:nvSpPr>
          <p:spPr>
            <a:xfrm>
              <a:off x="6365025" y="5016300"/>
              <a:ext cx="32650" cy="27025"/>
            </a:xfrm>
            <a:custGeom>
              <a:rect b="b" l="l" r="r" t="t"/>
              <a:pathLst>
                <a:path extrusionOk="0" h="1081" w="1306">
                  <a:moveTo>
                    <a:pt x="665" y="0"/>
                  </a:moveTo>
                  <a:cubicBezTo>
                    <a:pt x="605" y="0"/>
                    <a:pt x="544" y="10"/>
                    <a:pt x="484" y="31"/>
                  </a:cubicBezTo>
                  <a:cubicBezTo>
                    <a:pt x="32" y="194"/>
                    <a:pt x="0" y="822"/>
                    <a:pt x="434" y="1026"/>
                  </a:cubicBezTo>
                  <a:cubicBezTo>
                    <a:pt x="512" y="1063"/>
                    <a:pt x="592" y="1080"/>
                    <a:pt x="668" y="1080"/>
                  </a:cubicBezTo>
                  <a:cubicBezTo>
                    <a:pt x="1016" y="1080"/>
                    <a:pt x="1306" y="730"/>
                    <a:pt x="1174" y="359"/>
                  </a:cubicBezTo>
                  <a:cubicBezTo>
                    <a:pt x="1095" y="138"/>
                    <a:pt x="887" y="0"/>
                    <a:pt x="6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10"/>
            <p:cNvSpPr/>
            <p:nvPr/>
          </p:nvSpPr>
          <p:spPr>
            <a:xfrm>
              <a:off x="6533450" y="4622125"/>
              <a:ext cx="16650" cy="14150"/>
            </a:xfrm>
            <a:custGeom>
              <a:rect b="b" l="l" r="r" t="t"/>
              <a:pathLst>
                <a:path extrusionOk="0" h="566" w="666">
                  <a:moveTo>
                    <a:pt x="291" y="0"/>
                  </a:moveTo>
                  <a:cubicBezTo>
                    <a:pt x="142" y="0"/>
                    <a:pt x="0" y="121"/>
                    <a:pt x="9" y="296"/>
                  </a:cubicBezTo>
                  <a:cubicBezTo>
                    <a:pt x="15" y="447"/>
                    <a:pt x="141" y="565"/>
                    <a:pt x="291" y="565"/>
                  </a:cubicBezTo>
                  <a:cubicBezTo>
                    <a:pt x="294" y="565"/>
                    <a:pt x="298" y="565"/>
                    <a:pt x="302" y="565"/>
                  </a:cubicBezTo>
                  <a:cubicBezTo>
                    <a:pt x="553" y="553"/>
                    <a:pt x="666" y="245"/>
                    <a:pt x="479" y="75"/>
                  </a:cubicBezTo>
                  <a:cubicBezTo>
                    <a:pt x="423" y="23"/>
                    <a:pt x="35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10"/>
            <p:cNvSpPr/>
            <p:nvPr/>
          </p:nvSpPr>
          <p:spPr>
            <a:xfrm>
              <a:off x="6223825" y="4621725"/>
              <a:ext cx="29625" cy="28200"/>
            </a:xfrm>
            <a:custGeom>
              <a:rect b="b" l="l" r="r" t="t"/>
              <a:pathLst>
                <a:path extrusionOk="0" h="1128" w="1185">
                  <a:moveTo>
                    <a:pt x="582" y="1"/>
                  </a:moveTo>
                  <a:cubicBezTo>
                    <a:pt x="283" y="1"/>
                    <a:pt x="0" y="242"/>
                    <a:pt x="16" y="590"/>
                  </a:cubicBezTo>
                  <a:cubicBezTo>
                    <a:pt x="29" y="892"/>
                    <a:pt x="277" y="1127"/>
                    <a:pt x="576" y="1127"/>
                  </a:cubicBezTo>
                  <a:cubicBezTo>
                    <a:pt x="585" y="1127"/>
                    <a:pt x="595" y="1127"/>
                    <a:pt x="604" y="1127"/>
                  </a:cubicBezTo>
                  <a:cubicBezTo>
                    <a:pt x="831" y="1116"/>
                    <a:pt x="1029" y="970"/>
                    <a:pt x="1107" y="757"/>
                  </a:cubicBezTo>
                  <a:cubicBezTo>
                    <a:pt x="1184" y="542"/>
                    <a:pt x="1125" y="303"/>
                    <a:pt x="957" y="150"/>
                  </a:cubicBezTo>
                  <a:cubicBezTo>
                    <a:pt x="845" y="47"/>
                    <a:pt x="712" y="1"/>
                    <a:pt x="58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10"/>
            <p:cNvSpPr/>
            <p:nvPr/>
          </p:nvSpPr>
          <p:spPr>
            <a:xfrm>
              <a:off x="5931275" y="4451825"/>
              <a:ext cx="36850" cy="35175"/>
            </a:xfrm>
            <a:custGeom>
              <a:rect b="b" l="l" r="r" t="t"/>
              <a:pathLst>
                <a:path extrusionOk="0" h="1407" w="1474">
                  <a:moveTo>
                    <a:pt x="715" y="0"/>
                  </a:moveTo>
                  <a:cubicBezTo>
                    <a:pt x="614" y="0"/>
                    <a:pt x="512" y="22"/>
                    <a:pt x="417" y="66"/>
                  </a:cubicBezTo>
                  <a:cubicBezTo>
                    <a:pt x="160" y="186"/>
                    <a:pt x="0" y="451"/>
                    <a:pt x="12" y="735"/>
                  </a:cubicBezTo>
                  <a:cubicBezTo>
                    <a:pt x="30" y="1112"/>
                    <a:pt x="341" y="1406"/>
                    <a:pt x="714" y="1406"/>
                  </a:cubicBezTo>
                  <a:cubicBezTo>
                    <a:pt x="725" y="1406"/>
                    <a:pt x="736" y="1406"/>
                    <a:pt x="747" y="1405"/>
                  </a:cubicBezTo>
                  <a:cubicBezTo>
                    <a:pt x="1032" y="1392"/>
                    <a:pt x="1280" y="1210"/>
                    <a:pt x="1377" y="942"/>
                  </a:cubicBezTo>
                  <a:cubicBezTo>
                    <a:pt x="1473" y="675"/>
                    <a:pt x="1400" y="376"/>
                    <a:pt x="1189" y="183"/>
                  </a:cubicBezTo>
                  <a:cubicBezTo>
                    <a:pt x="1057" y="63"/>
                    <a:pt x="887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10"/>
            <p:cNvSpPr/>
            <p:nvPr/>
          </p:nvSpPr>
          <p:spPr>
            <a:xfrm>
              <a:off x="6753650" y="3476450"/>
              <a:ext cx="24875" cy="21150"/>
            </a:xfrm>
            <a:custGeom>
              <a:rect b="b" l="l" r="r" t="t"/>
              <a:pathLst>
                <a:path extrusionOk="0" h="846" w="995">
                  <a:moveTo>
                    <a:pt x="436" y="1"/>
                  </a:moveTo>
                  <a:cubicBezTo>
                    <a:pt x="212" y="1"/>
                    <a:pt x="0" y="181"/>
                    <a:pt x="12" y="442"/>
                  </a:cubicBezTo>
                  <a:cubicBezTo>
                    <a:pt x="22" y="669"/>
                    <a:pt x="208" y="846"/>
                    <a:pt x="433" y="846"/>
                  </a:cubicBezTo>
                  <a:cubicBezTo>
                    <a:pt x="439" y="846"/>
                    <a:pt x="446" y="845"/>
                    <a:pt x="452" y="845"/>
                  </a:cubicBezTo>
                  <a:cubicBezTo>
                    <a:pt x="828" y="829"/>
                    <a:pt x="995" y="366"/>
                    <a:pt x="718" y="112"/>
                  </a:cubicBezTo>
                  <a:cubicBezTo>
                    <a:pt x="634" y="35"/>
                    <a:pt x="534" y="1"/>
                    <a:pt x="4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10"/>
            <p:cNvSpPr/>
            <p:nvPr/>
          </p:nvSpPr>
          <p:spPr>
            <a:xfrm>
              <a:off x="7266250" y="4135375"/>
              <a:ext cx="58975" cy="56275"/>
            </a:xfrm>
            <a:custGeom>
              <a:rect b="b" l="l" r="r" t="t"/>
              <a:pathLst>
                <a:path extrusionOk="0" h="2251" w="2359">
                  <a:moveTo>
                    <a:pt x="1144" y="1"/>
                  </a:moveTo>
                  <a:cubicBezTo>
                    <a:pt x="983" y="1"/>
                    <a:pt x="820" y="36"/>
                    <a:pt x="667" y="108"/>
                  </a:cubicBezTo>
                  <a:cubicBezTo>
                    <a:pt x="256" y="300"/>
                    <a:pt x="0" y="722"/>
                    <a:pt x="21" y="1176"/>
                  </a:cubicBezTo>
                  <a:cubicBezTo>
                    <a:pt x="47" y="1779"/>
                    <a:pt x="545" y="2251"/>
                    <a:pt x="1144" y="2251"/>
                  </a:cubicBezTo>
                  <a:cubicBezTo>
                    <a:pt x="1161" y="2251"/>
                    <a:pt x="1179" y="2250"/>
                    <a:pt x="1197" y="2249"/>
                  </a:cubicBezTo>
                  <a:cubicBezTo>
                    <a:pt x="1650" y="2230"/>
                    <a:pt x="2047" y="1937"/>
                    <a:pt x="2202" y="1508"/>
                  </a:cubicBezTo>
                  <a:cubicBezTo>
                    <a:pt x="2358" y="1082"/>
                    <a:pt x="2240" y="602"/>
                    <a:pt x="1905" y="295"/>
                  </a:cubicBezTo>
                  <a:cubicBezTo>
                    <a:pt x="1692" y="102"/>
                    <a:pt x="1420" y="1"/>
                    <a:pt x="1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10"/>
            <p:cNvSpPr/>
            <p:nvPr/>
          </p:nvSpPr>
          <p:spPr>
            <a:xfrm>
              <a:off x="1430600" y="4626575"/>
              <a:ext cx="76100" cy="72025"/>
            </a:xfrm>
            <a:custGeom>
              <a:rect b="b" l="l" r="r" t="t"/>
              <a:pathLst>
                <a:path extrusionOk="0" h="2881" w="3044">
                  <a:moveTo>
                    <a:pt x="1590" y="1"/>
                  </a:moveTo>
                  <a:cubicBezTo>
                    <a:pt x="1204" y="1"/>
                    <a:pt x="825" y="156"/>
                    <a:pt x="549" y="447"/>
                  </a:cubicBezTo>
                  <a:cubicBezTo>
                    <a:pt x="0" y="1021"/>
                    <a:pt x="21" y="1934"/>
                    <a:pt x="597" y="2482"/>
                  </a:cubicBezTo>
                  <a:cubicBezTo>
                    <a:pt x="870" y="2743"/>
                    <a:pt x="1227" y="2881"/>
                    <a:pt x="1590" y="2881"/>
                  </a:cubicBezTo>
                  <a:cubicBezTo>
                    <a:pt x="1787" y="2881"/>
                    <a:pt x="1985" y="2840"/>
                    <a:pt x="2172" y="2757"/>
                  </a:cubicBezTo>
                  <a:cubicBezTo>
                    <a:pt x="2706" y="2523"/>
                    <a:pt x="3044" y="1989"/>
                    <a:pt x="3030" y="1406"/>
                  </a:cubicBezTo>
                  <a:cubicBezTo>
                    <a:pt x="3017" y="824"/>
                    <a:pt x="2653" y="307"/>
                    <a:pt x="2110" y="98"/>
                  </a:cubicBezTo>
                  <a:cubicBezTo>
                    <a:pt x="1941" y="33"/>
                    <a:pt x="1765" y="1"/>
                    <a:pt x="159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10"/>
            <p:cNvSpPr/>
            <p:nvPr/>
          </p:nvSpPr>
          <p:spPr>
            <a:xfrm>
              <a:off x="1160050" y="4557000"/>
              <a:ext cx="43900" cy="41575"/>
            </a:xfrm>
            <a:custGeom>
              <a:rect b="b" l="l" r="r" t="t"/>
              <a:pathLst>
                <a:path extrusionOk="0" h="1663" w="1756">
                  <a:moveTo>
                    <a:pt x="918" y="1"/>
                  </a:moveTo>
                  <a:cubicBezTo>
                    <a:pt x="695" y="1"/>
                    <a:pt x="477" y="90"/>
                    <a:pt x="317" y="257"/>
                  </a:cubicBezTo>
                  <a:cubicBezTo>
                    <a:pt x="0" y="589"/>
                    <a:pt x="12" y="1115"/>
                    <a:pt x="344" y="1432"/>
                  </a:cubicBezTo>
                  <a:cubicBezTo>
                    <a:pt x="503" y="1583"/>
                    <a:pt x="709" y="1662"/>
                    <a:pt x="919" y="1662"/>
                  </a:cubicBezTo>
                  <a:cubicBezTo>
                    <a:pt x="1032" y="1662"/>
                    <a:pt x="1146" y="1639"/>
                    <a:pt x="1254" y="1592"/>
                  </a:cubicBezTo>
                  <a:cubicBezTo>
                    <a:pt x="1560" y="1455"/>
                    <a:pt x="1756" y="1148"/>
                    <a:pt x="1748" y="812"/>
                  </a:cubicBezTo>
                  <a:cubicBezTo>
                    <a:pt x="1741" y="476"/>
                    <a:pt x="1532" y="177"/>
                    <a:pt x="1218" y="57"/>
                  </a:cubicBezTo>
                  <a:cubicBezTo>
                    <a:pt x="1120" y="19"/>
                    <a:pt x="1019" y="1"/>
                    <a:pt x="9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10"/>
            <p:cNvSpPr/>
            <p:nvPr/>
          </p:nvSpPr>
          <p:spPr>
            <a:xfrm>
              <a:off x="1341950" y="4529975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0" y="325"/>
                    <a:pt x="6" y="615"/>
                    <a:pt x="190" y="788"/>
                  </a:cubicBezTo>
                  <a:cubicBezTo>
                    <a:pt x="282" y="876"/>
                    <a:pt x="394" y="915"/>
                    <a:pt x="502" y="915"/>
                  </a:cubicBezTo>
                  <a:cubicBezTo>
                    <a:pt x="741" y="915"/>
                    <a:pt x="968" y="727"/>
                    <a:pt x="961" y="448"/>
                  </a:cubicBezTo>
                  <a:cubicBezTo>
                    <a:pt x="955" y="177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10"/>
            <p:cNvSpPr/>
            <p:nvPr/>
          </p:nvSpPr>
          <p:spPr>
            <a:xfrm>
              <a:off x="1221775" y="4457400"/>
              <a:ext cx="24225" cy="22900"/>
            </a:xfrm>
            <a:custGeom>
              <a:rect b="b" l="l" r="r" t="t"/>
              <a:pathLst>
                <a:path extrusionOk="0" h="916" w="969">
                  <a:moveTo>
                    <a:pt x="502" y="1"/>
                  </a:moveTo>
                  <a:cubicBezTo>
                    <a:pt x="386" y="1"/>
                    <a:pt x="269" y="44"/>
                    <a:pt x="175" y="142"/>
                  </a:cubicBezTo>
                  <a:cubicBezTo>
                    <a:pt x="1" y="326"/>
                    <a:pt x="8" y="614"/>
                    <a:pt x="190" y="789"/>
                  </a:cubicBezTo>
                  <a:cubicBezTo>
                    <a:pt x="282" y="877"/>
                    <a:pt x="394" y="916"/>
                    <a:pt x="503" y="916"/>
                  </a:cubicBezTo>
                  <a:cubicBezTo>
                    <a:pt x="741" y="916"/>
                    <a:pt x="969" y="727"/>
                    <a:pt x="963" y="447"/>
                  </a:cubicBezTo>
                  <a:cubicBezTo>
                    <a:pt x="956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10"/>
            <p:cNvSpPr/>
            <p:nvPr/>
          </p:nvSpPr>
          <p:spPr>
            <a:xfrm>
              <a:off x="1172900" y="4743300"/>
              <a:ext cx="64375" cy="60925"/>
            </a:xfrm>
            <a:custGeom>
              <a:rect b="b" l="l" r="r" t="t"/>
              <a:pathLst>
                <a:path extrusionOk="0" h="2437" w="2575">
                  <a:moveTo>
                    <a:pt x="1346" y="0"/>
                  </a:moveTo>
                  <a:cubicBezTo>
                    <a:pt x="1019" y="0"/>
                    <a:pt x="700" y="132"/>
                    <a:pt x="465" y="377"/>
                  </a:cubicBezTo>
                  <a:cubicBezTo>
                    <a:pt x="0" y="864"/>
                    <a:pt x="18" y="1635"/>
                    <a:pt x="505" y="2100"/>
                  </a:cubicBezTo>
                  <a:cubicBezTo>
                    <a:pt x="737" y="2320"/>
                    <a:pt x="1039" y="2436"/>
                    <a:pt x="1347" y="2436"/>
                  </a:cubicBezTo>
                  <a:cubicBezTo>
                    <a:pt x="1513" y="2436"/>
                    <a:pt x="1680" y="2402"/>
                    <a:pt x="1838" y="2333"/>
                  </a:cubicBezTo>
                  <a:cubicBezTo>
                    <a:pt x="2289" y="2133"/>
                    <a:pt x="2575" y="1682"/>
                    <a:pt x="2564" y="1189"/>
                  </a:cubicBezTo>
                  <a:cubicBezTo>
                    <a:pt x="2552" y="698"/>
                    <a:pt x="2246" y="260"/>
                    <a:pt x="1786" y="83"/>
                  </a:cubicBezTo>
                  <a:cubicBezTo>
                    <a:pt x="1643" y="27"/>
                    <a:pt x="1494" y="0"/>
                    <a:pt x="13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10"/>
            <p:cNvSpPr/>
            <p:nvPr/>
          </p:nvSpPr>
          <p:spPr>
            <a:xfrm>
              <a:off x="1723825" y="4457900"/>
              <a:ext cx="32250" cy="30475"/>
            </a:xfrm>
            <a:custGeom>
              <a:rect b="b" l="l" r="r" t="t"/>
              <a:pathLst>
                <a:path extrusionOk="0" h="1219" w="1290">
                  <a:moveTo>
                    <a:pt x="675" y="0"/>
                  </a:moveTo>
                  <a:cubicBezTo>
                    <a:pt x="511" y="0"/>
                    <a:pt x="351" y="66"/>
                    <a:pt x="234" y="190"/>
                  </a:cubicBezTo>
                  <a:cubicBezTo>
                    <a:pt x="1" y="433"/>
                    <a:pt x="10" y="818"/>
                    <a:pt x="253" y="1051"/>
                  </a:cubicBezTo>
                  <a:cubicBezTo>
                    <a:pt x="369" y="1161"/>
                    <a:pt x="521" y="1219"/>
                    <a:pt x="674" y="1219"/>
                  </a:cubicBezTo>
                  <a:cubicBezTo>
                    <a:pt x="757" y="1219"/>
                    <a:pt x="841" y="1202"/>
                    <a:pt x="921" y="1167"/>
                  </a:cubicBezTo>
                  <a:cubicBezTo>
                    <a:pt x="1146" y="1068"/>
                    <a:pt x="1289" y="842"/>
                    <a:pt x="1283" y="596"/>
                  </a:cubicBezTo>
                  <a:cubicBezTo>
                    <a:pt x="1277" y="349"/>
                    <a:pt x="1124" y="130"/>
                    <a:pt x="894" y="41"/>
                  </a:cubicBezTo>
                  <a:cubicBezTo>
                    <a:pt x="822" y="14"/>
                    <a:pt x="748" y="0"/>
                    <a:pt x="67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10"/>
            <p:cNvSpPr/>
            <p:nvPr/>
          </p:nvSpPr>
          <p:spPr>
            <a:xfrm>
              <a:off x="1043550" y="4150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3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2"/>
                    <a:pt x="10" y="817"/>
                    <a:pt x="253" y="1050"/>
                  </a:cubicBezTo>
                  <a:cubicBezTo>
                    <a:pt x="368" y="1160"/>
                    <a:pt x="519" y="1219"/>
                    <a:pt x="673" y="1219"/>
                  </a:cubicBezTo>
                  <a:cubicBezTo>
                    <a:pt x="756" y="1219"/>
                    <a:pt x="840" y="1201"/>
                    <a:pt x="919" y="1166"/>
                  </a:cubicBezTo>
                  <a:cubicBezTo>
                    <a:pt x="1145" y="1067"/>
                    <a:pt x="1287" y="841"/>
                    <a:pt x="1283" y="595"/>
                  </a:cubicBezTo>
                  <a:cubicBezTo>
                    <a:pt x="1277" y="348"/>
                    <a:pt x="1124" y="130"/>
                    <a:pt x="894" y="42"/>
                  </a:cubicBezTo>
                  <a:cubicBezTo>
                    <a:pt x="822" y="14"/>
                    <a:pt x="747" y="1"/>
                    <a:pt x="67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10"/>
            <p:cNvSpPr/>
            <p:nvPr/>
          </p:nvSpPr>
          <p:spPr>
            <a:xfrm>
              <a:off x="555550" y="4196550"/>
              <a:ext cx="72475" cy="68525"/>
            </a:xfrm>
            <a:custGeom>
              <a:rect b="b" l="l" r="r" t="t"/>
              <a:pathLst>
                <a:path extrusionOk="0" h="2741" w="2899">
                  <a:moveTo>
                    <a:pt x="1516" y="0"/>
                  </a:moveTo>
                  <a:cubicBezTo>
                    <a:pt x="1148" y="0"/>
                    <a:pt x="787" y="148"/>
                    <a:pt x="524" y="425"/>
                  </a:cubicBezTo>
                  <a:cubicBezTo>
                    <a:pt x="1" y="972"/>
                    <a:pt x="22" y="1839"/>
                    <a:pt x="569" y="2362"/>
                  </a:cubicBezTo>
                  <a:cubicBezTo>
                    <a:pt x="829" y="2610"/>
                    <a:pt x="1170" y="2740"/>
                    <a:pt x="1516" y="2740"/>
                  </a:cubicBezTo>
                  <a:cubicBezTo>
                    <a:pt x="1703" y="2740"/>
                    <a:pt x="1891" y="2702"/>
                    <a:pt x="2069" y="2624"/>
                  </a:cubicBezTo>
                  <a:cubicBezTo>
                    <a:pt x="2575" y="2400"/>
                    <a:pt x="2899" y="1892"/>
                    <a:pt x="2885" y="1338"/>
                  </a:cubicBezTo>
                  <a:cubicBezTo>
                    <a:pt x="2872" y="784"/>
                    <a:pt x="2526" y="292"/>
                    <a:pt x="2010" y="92"/>
                  </a:cubicBezTo>
                  <a:cubicBezTo>
                    <a:pt x="1849" y="30"/>
                    <a:pt x="1682" y="0"/>
                    <a:pt x="15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10"/>
            <p:cNvSpPr/>
            <p:nvPr/>
          </p:nvSpPr>
          <p:spPr>
            <a:xfrm>
              <a:off x="1806425" y="4873000"/>
              <a:ext cx="16175" cy="15300"/>
            </a:xfrm>
            <a:custGeom>
              <a:rect b="b" l="l" r="r" t="t"/>
              <a:pathLst>
                <a:path extrusionOk="0" h="612" w="647">
                  <a:moveTo>
                    <a:pt x="335" y="0"/>
                  </a:moveTo>
                  <a:cubicBezTo>
                    <a:pt x="257" y="0"/>
                    <a:pt x="179" y="30"/>
                    <a:pt x="116" y="95"/>
                  </a:cubicBezTo>
                  <a:cubicBezTo>
                    <a:pt x="1" y="217"/>
                    <a:pt x="5" y="409"/>
                    <a:pt x="127" y="527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10"/>
            <p:cNvSpPr/>
            <p:nvPr/>
          </p:nvSpPr>
          <p:spPr>
            <a:xfrm>
              <a:off x="1606700" y="3993350"/>
              <a:ext cx="24225" cy="22925"/>
            </a:xfrm>
            <a:custGeom>
              <a:rect b="b" l="l" r="r" t="t"/>
              <a:pathLst>
                <a:path extrusionOk="0" h="917" w="969">
                  <a:moveTo>
                    <a:pt x="502" y="1"/>
                  </a:moveTo>
                  <a:cubicBezTo>
                    <a:pt x="386" y="1"/>
                    <a:pt x="269" y="45"/>
                    <a:pt x="175" y="143"/>
                  </a:cubicBezTo>
                  <a:cubicBezTo>
                    <a:pt x="1" y="326"/>
                    <a:pt x="7" y="615"/>
                    <a:pt x="190" y="789"/>
                  </a:cubicBezTo>
                  <a:cubicBezTo>
                    <a:pt x="282" y="877"/>
                    <a:pt x="393" y="917"/>
                    <a:pt x="502" y="917"/>
                  </a:cubicBezTo>
                  <a:cubicBezTo>
                    <a:pt x="741" y="917"/>
                    <a:pt x="969" y="727"/>
                    <a:pt x="961" y="448"/>
                  </a:cubicBezTo>
                  <a:cubicBezTo>
                    <a:pt x="955" y="177"/>
                    <a:pt x="732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10"/>
            <p:cNvSpPr/>
            <p:nvPr/>
          </p:nvSpPr>
          <p:spPr>
            <a:xfrm>
              <a:off x="2414975" y="4422850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3" y="0"/>
                  </a:moveTo>
                  <a:cubicBezTo>
                    <a:pt x="509" y="0"/>
                    <a:pt x="350" y="67"/>
                    <a:pt x="232" y="190"/>
                  </a:cubicBezTo>
                  <a:cubicBezTo>
                    <a:pt x="0" y="433"/>
                    <a:pt x="9" y="818"/>
                    <a:pt x="253" y="1051"/>
                  </a:cubicBezTo>
                  <a:cubicBezTo>
                    <a:pt x="368" y="1161"/>
                    <a:pt x="519" y="1218"/>
                    <a:pt x="673" y="1218"/>
                  </a:cubicBezTo>
                  <a:cubicBezTo>
                    <a:pt x="756" y="1218"/>
                    <a:pt x="840" y="1201"/>
                    <a:pt x="919" y="1166"/>
                  </a:cubicBezTo>
                  <a:cubicBezTo>
                    <a:pt x="1144" y="1067"/>
                    <a:pt x="1289" y="842"/>
                    <a:pt x="1283" y="595"/>
                  </a:cubicBezTo>
                  <a:cubicBezTo>
                    <a:pt x="1277" y="349"/>
                    <a:pt x="1123" y="131"/>
                    <a:pt x="893" y="42"/>
                  </a:cubicBezTo>
                  <a:cubicBezTo>
                    <a:pt x="821" y="14"/>
                    <a:pt x="747" y="0"/>
                    <a:pt x="67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10"/>
            <p:cNvSpPr/>
            <p:nvPr/>
          </p:nvSpPr>
          <p:spPr>
            <a:xfrm>
              <a:off x="1421425" y="4068925"/>
              <a:ext cx="16125" cy="15300"/>
            </a:xfrm>
            <a:custGeom>
              <a:rect b="b" l="l" r="r" t="t"/>
              <a:pathLst>
                <a:path extrusionOk="0" h="612" w="645">
                  <a:moveTo>
                    <a:pt x="335" y="1"/>
                  </a:moveTo>
                  <a:cubicBezTo>
                    <a:pt x="258" y="1"/>
                    <a:pt x="179" y="30"/>
                    <a:pt x="116" y="96"/>
                  </a:cubicBezTo>
                  <a:cubicBezTo>
                    <a:pt x="0" y="218"/>
                    <a:pt x="5" y="410"/>
                    <a:pt x="127" y="526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9"/>
                  </a:cubicBezTo>
                  <a:cubicBezTo>
                    <a:pt x="637" y="118"/>
                    <a:pt x="48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10"/>
            <p:cNvSpPr/>
            <p:nvPr/>
          </p:nvSpPr>
          <p:spPr>
            <a:xfrm>
              <a:off x="638400" y="4501000"/>
              <a:ext cx="40250" cy="38075"/>
            </a:xfrm>
            <a:custGeom>
              <a:rect b="b" l="l" r="r" t="t"/>
              <a:pathLst>
                <a:path extrusionOk="0" h="1523" w="1610">
                  <a:moveTo>
                    <a:pt x="841" y="0"/>
                  </a:moveTo>
                  <a:cubicBezTo>
                    <a:pt x="637" y="0"/>
                    <a:pt x="437" y="82"/>
                    <a:pt x="291" y="236"/>
                  </a:cubicBezTo>
                  <a:cubicBezTo>
                    <a:pt x="1" y="540"/>
                    <a:pt x="11" y="1023"/>
                    <a:pt x="317" y="1313"/>
                  </a:cubicBezTo>
                  <a:cubicBezTo>
                    <a:pt x="461" y="1450"/>
                    <a:pt x="650" y="1522"/>
                    <a:pt x="841" y="1522"/>
                  </a:cubicBezTo>
                  <a:cubicBezTo>
                    <a:pt x="945" y="1522"/>
                    <a:pt x="1050" y="1501"/>
                    <a:pt x="1149" y="1457"/>
                  </a:cubicBezTo>
                  <a:cubicBezTo>
                    <a:pt x="1430" y="1334"/>
                    <a:pt x="1609" y="1051"/>
                    <a:pt x="1603" y="743"/>
                  </a:cubicBezTo>
                  <a:cubicBezTo>
                    <a:pt x="1596" y="435"/>
                    <a:pt x="1403" y="163"/>
                    <a:pt x="1116" y="52"/>
                  </a:cubicBezTo>
                  <a:cubicBezTo>
                    <a:pt x="1027" y="17"/>
                    <a:pt x="933" y="0"/>
                    <a:pt x="84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10"/>
            <p:cNvSpPr/>
            <p:nvPr/>
          </p:nvSpPr>
          <p:spPr>
            <a:xfrm>
              <a:off x="461125" y="3762975"/>
              <a:ext cx="16175" cy="15275"/>
            </a:xfrm>
            <a:custGeom>
              <a:rect b="b" l="l" r="r" t="t"/>
              <a:pathLst>
                <a:path extrusionOk="0" h="611" w="647">
                  <a:moveTo>
                    <a:pt x="335" y="0"/>
                  </a:moveTo>
                  <a:cubicBezTo>
                    <a:pt x="258" y="0"/>
                    <a:pt x="180" y="30"/>
                    <a:pt x="118" y="95"/>
                  </a:cubicBezTo>
                  <a:cubicBezTo>
                    <a:pt x="1" y="217"/>
                    <a:pt x="5" y="410"/>
                    <a:pt x="127" y="526"/>
                  </a:cubicBezTo>
                  <a:cubicBezTo>
                    <a:pt x="188" y="585"/>
                    <a:pt x="263" y="611"/>
                    <a:pt x="335" y="611"/>
                  </a:cubicBezTo>
                  <a:cubicBezTo>
                    <a:pt x="494" y="611"/>
                    <a:pt x="646" y="485"/>
                    <a:pt x="641" y="298"/>
                  </a:cubicBezTo>
                  <a:cubicBezTo>
                    <a:pt x="637" y="117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10"/>
            <p:cNvSpPr/>
            <p:nvPr/>
          </p:nvSpPr>
          <p:spPr>
            <a:xfrm>
              <a:off x="853375" y="3726850"/>
              <a:ext cx="16150" cy="15300"/>
            </a:xfrm>
            <a:custGeom>
              <a:rect b="b" l="l" r="r" t="t"/>
              <a:pathLst>
                <a:path extrusionOk="0" h="612" w="646">
                  <a:moveTo>
                    <a:pt x="335" y="0"/>
                  </a:moveTo>
                  <a:cubicBezTo>
                    <a:pt x="258" y="0"/>
                    <a:pt x="179" y="30"/>
                    <a:pt x="117" y="95"/>
                  </a:cubicBezTo>
                  <a:cubicBezTo>
                    <a:pt x="1" y="217"/>
                    <a:pt x="5" y="410"/>
                    <a:pt x="127" y="527"/>
                  </a:cubicBezTo>
                  <a:cubicBezTo>
                    <a:pt x="188" y="585"/>
                    <a:pt x="262" y="611"/>
                    <a:pt x="334" y="611"/>
                  </a:cubicBezTo>
                  <a:cubicBezTo>
                    <a:pt x="493" y="611"/>
                    <a:pt x="645" y="485"/>
                    <a:pt x="641" y="298"/>
                  </a:cubicBezTo>
                  <a:cubicBezTo>
                    <a:pt x="637" y="118"/>
                    <a:pt x="48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10"/>
            <p:cNvSpPr/>
            <p:nvPr/>
          </p:nvSpPr>
          <p:spPr>
            <a:xfrm>
              <a:off x="1486850" y="4865750"/>
              <a:ext cx="34675" cy="32800"/>
            </a:xfrm>
            <a:custGeom>
              <a:rect b="b" l="l" r="r" t="t"/>
              <a:pathLst>
                <a:path extrusionOk="0" h="1312" w="1387">
                  <a:moveTo>
                    <a:pt x="725" y="0"/>
                  </a:moveTo>
                  <a:cubicBezTo>
                    <a:pt x="549" y="0"/>
                    <a:pt x="377" y="71"/>
                    <a:pt x="251" y="203"/>
                  </a:cubicBezTo>
                  <a:cubicBezTo>
                    <a:pt x="0" y="465"/>
                    <a:pt x="11" y="880"/>
                    <a:pt x="272" y="1129"/>
                  </a:cubicBezTo>
                  <a:cubicBezTo>
                    <a:pt x="396" y="1248"/>
                    <a:pt x="560" y="1311"/>
                    <a:pt x="725" y="1311"/>
                  </a:cubicBezTo>
                  <a:cubicBezTo>
                    <a:pt x="815" y="1311"/>
                    <a:pt x="904" y="1293"/>
                    <a:pt x="989" y="1256"/>
                  </a:cubicBezTo>
                  <a:cubicBezTo>
                    <a:pt x="1231" y="1147"/>
                    <a:pt x="1386" y="905"/>
                    <a:pt x="1380" y="641"/>
                  </a:cubicBezTo>
                  <a:cubicBezTo>
                    <a:pt x="1374" y="375"/>
                    <a:pt x="1209" y="140"/>
                    <a:pt x="961" y="44"/>
                  </a:cubicBezTo>
                  <a:cubicBezTo>
                    <a:pt x="884" y="15"/>
                    <a:pt x="804" y="0"/>
                    <a:pt x="72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10"/>
            <p:cNvSpPr/>
            <p:nvPr/>
          </p:nvSpPr>
          <p:spPr>
            <a:xfrm>
              <a:off x="1358775" y="4805450"/>
              <a:ext cx="7525" cy="7125"/>
            </a:xfrm>
            <a:custGeom>
              <a:rect b="b" l="l" r="r" t="t"/>
              <a:pathLst>
                <a:path extrusionOk="0" h="285" w="301">
                  <a:moveTo>
                    <a:pt x="156" y="1"/>
                  </a:moveTo>
                  <a:cubicBezTo>
                    <a:pt x="121" y="1"/>
                    <a:pt x="84" y="15"/>
                    <a:pt x="55" y="45"/>
                  </a:cubicBezTo>
                  <a:cubicBezTo>
                    <a:pt x="1" y="101"/>
                    <a:pt x="2" y="191"/>
                    <a:pt x="59" y="245"/>
                  </a:cubicBezTo>
                  <a:cubicBezTo>
                    <a:pt x="88" y="272"/>
                    <a:pt x="122" y="284"/>
                    <a:pt x="156" y="284"/>
                  </a:cubicBezTo>
                  <a:cubicBezTo>
                    <a:pt x="230" y="284"/>
                    <a:pt x="301" y="225"/>
                    <a:pt x="298" y="138"/>
                  </a:cubicBezTo>
                  <a:cubicBezTo>
                    <a:pt x="296" y="55"/>
                    <a:pt x="228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10"/>
            <p:cNvSpPr/>
            <p:nvPr/>
          </p:nvSpPr>
          <p:spPr>
            <a:xfrm>
              <a:off x="1219950" y="4920175"/>
              <a:ext cx="7500" cy="7125"/>
            </a:xfrm>
            <a:custGeom>
              <a:rect b="b" l="l" r="r" t="t"/>
              <a:pathLst>
                <a:path extrusionOk="0" h="285" w="300">
                  <a:moveTo>
                    <a:pt x="155" y="1"/>
                  </a:moveTo>
                  <a:cubicBezTo>
                    <a:pt x="120" y="1"/>
                    <a:pt x="83" y="14"/>
                    <a:pt x="54" y="45"/>
                  </a:cubicBezTo>
                  <a:cubicBezTo>
                    <a:pt x="0" y="102"/>
                    <a:pt x="2" y="191"/>
                    <a:pt x="59" y="245"/>
                  </a:cubicBezTo>
                  <a:cubicBezTo>
                    <a:pt x="88" y="272"/>
                    <a:pt x="122" y="285"/>
                    <a:pt x="156" y="285"/>
                  </a:cubicBezTo>
                  <a:cubicBezTo>
                    <a:pt x="230" y="285"/>
                    <a:pt x="300" y="226"/>
                    <a:pt x="298" y="140"/>
                  </a:cubicBezTo>
                  <a:cubicBezTo>
                    <a:pt x="296" y="56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10"/>
            <p:cNvSpPr/>
            <p:nvPr/>
          </p:nvSpPr>
          <p:spPr>
            <a:xfrm>
              <a:off x="976000" y="4641025"/>
              <a:ext cx="11275" cy="10650"/>
            </a:xfrm>
            <a:custGeom>
              <a:rect b="b" l="l" r="r" t="t"/>
              <a:pathLst>
                <a:path extrusionOk="0" h="426" w="451">
                  <a:moveTo>
                    <a:pt x="233" y="0"/>
                  </a:moveTo>
                  <a:cubicBezTo>
                    <a:pt x="180" y="0"/>
                    <a:pt x="125" y="20"/>
                    <a:pt x="81" y="66"/>
                  </a:cubicBezTo>
                  <a:cubicBezTo>
                    <a:pt x="0" y="152"/>
                    <a:pt x="3" y="285"/>
                    <a:pt x="89" y="367"/>
                  </a:cubicBezTo>
                  <a:cubicBezTo>
                    <a:pt x="132" y="407"/>
                    <a:pt x="183" y="426"/>
                    <a:pt x="234" y="426"/>
                  </a:cubicBezTo>
                  <a:cubicBezTo>
                    <a:pt x="345" y="426"/>
                    <a:pt x="450" y="338"/>
                    <a:pt x="448" y="209"/>
                  </a:cubicBezTo>
                  <a:cubicBezTo>
                    <a:pt x="445" y="82"/>
                    <a:pt x="341" y="0"/>
                    <a:pt x="2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10"/>
            <p:cNvSpPr/>
            <p:nvPr/>
          </p:nvSpPr>
          <p:spPr>
            <a:xfrm>
              <a:off x="890325" y="4383325"/>
              <a:ext cx="22525" cy="21300"/>
            </a:xfrm>
            <a:custGeom>
              <a:rect b="b" l="l" r="r" t="t"/>
              <a:pathLst>
                <a:path extrusionOk="0" h="852" w="901">
                  <a:moveTo>
                    <a:pt x="467" y="0"/>
                  </a:moveTo>
                  <a:cubicBezTo>
                    <a:pt x="359" y="0"/>
                    <a:pt x="250" y="41"/>
                    <a:pt x="163" y="132"/>
                  </a:cubicBezTo>
                  <a:cubicBezTo>
                    <a:pt x="0" y="302"/>
                    <a:pt x="6" y="571"/>
                    <a:pt x="176" y="733"/>
                  </a:cubicBezTo>
                  <a:cubicBezTo>
                    <a:pt x="262" y="815"/>
                    <a:pt x="365" y="851"/>
                    <a:pt x="466" y="851"/>
                  </a:cubicBezTo>
                  <a:cubicBezTo>
                    <a:pt x="688" y="851"/>
                    <a:pt x="901" y="675"/>
                    <a:pt x="895" y="415"/>
                  </a:cubicBezTo>
                  <a:cubicBezTo>
                    <a:pt x="889" y="163"/>
                    <a:pt x="682" y="0"/>
                    <a:pt x="46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10"/>
            <p:cNvSpPr/>
            <p:nvPr/>
          </p:nvSpPr>
          <p:spPr>
            <a:xfrm>
              <a:off x="747600" y="4381400"/>
              <a:ext cx="7550" cy="7125"/>
            </a:xfrm>
            <a:custGeom>
              <a:rect b="b" l="l" r="r" t="t"/>
              <a:pathLst>
                <a:path extrusionOk="0" h="285" w="302">
                  <a:moveTo>
                    <a:pt x="156" y="0"/>
                  </a:moveTo>
                  <a:cubicBezTo>
                    <a:pt x="121" y="0"/>
                    <a:pt x="84" y="14"/>
                    <a:pt x="55" y="44"/>
                  </a:cubicBezTo>
                  <a:cubicBezTo>
                    <a:pt x="1" y="101"/>
                    <a:pt x="4" y="191"/>
                    <a:pt x="61" y="245"/>
                  </a:cubicBezTo>
                  <a:cubicBezTo>
                    <a:pt x="89" y="272"/>
                    <a:pt x="123" y="285"/>
                    <a:pt x="157" y="285"/>
                  </a:cubicBezTo>
                  <a:cubicBezTo>
                    <a:pt x="231" y="285"/>
                    <a:pt x="302" y="225"/>
                    <a:pt x="300" y="139"/>
                  </a:cubicBezTo>
                  <a:cubicBezTo>
                    <a:pt x="298" y="54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10"/>
            <p:cNvSpPr/>
            <p:nvPr/>
          </p:nvSpPr>
          <p:spPr>
            <a:xfrm>
              <a:off x="899300" y="4709875"/>
              <a:ext cx="15000" cy="14225"/>
            </a:xfrm>
            <a:custGeom>
              <a:rect b="b" l="l" r="r" t="t"/>
              <a:pathLst>
                <a:path extrusionOk="0" h="569" w="600">
                  <a:moveTo>
                    <a:pt x="312" y="1"/>
                  </a:moveTo>
                  <a:cubicBezTo>
                    <a:pt x="241" y="1"/>
                    <a:pt x="167" y="28"/>
                    <a:pt x="109" y="90"/>
                  </a:cubicBezTo>
                  <a:cubicBezTo>
                    <a:pt x="1" y="202"/>
                    <a:pt x="5" y="381"/>
                    <a:pt x="118" y="489"/>
                  </a:cubicBezTo>
                  <a:cubicBezTo>
                    <a:pt x="175" y="544"/>
                    <a:pt x="243" y="568"/>
                    <a:pt x="311" y="568"/>
                  </a:cubicBezTo>
                  <a:cubicBezTo>
                    <a:pt x="459" y="568"/>
                    <a:pt x="600" y="451"/>
                    <a:pt x="596" y="277"/>
                  </a:cubicBezTo>
                  <a:cubicBezTo>
                    <a:pt x="593" y="109"/>
                    <a:pt x="45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10"/>
            <p:cNvSpPr/>
            <p:nvPr/>
          </p:nvSpPr>
          <p:spPr>
            <a:xfrm>
              <a:off x="1341875" y="4357825"/>
              <a:ext cx="22600" cy="21400"/>
            </a:xfrm>
            <a:custGeom>
              <a:rect b="b" l="l" r="r" t="t"/>
              <a:pathLst>
                <a:path extrusionOk="0" h="856" w="904">
                  <a:moveTo>
                    <a:pt x="468" y="0"/>
                  </a:moveTo>
                  <a:cubicBezTo>
                    <a:pt x="360" y="0"/>
                    <a:pt x="250" y="41"/>
                    <a:pt x="163" y="133"/>
                  </a:cubicBezTo>
                  <a:cubicBezTo>
                    <a:pt x="0" y="304"/>
                    <a:pt x="6" y="574"/>
                    <a:pt x="176" y="736"/>
                  </a:cubicBezTo>
                  <a:cubicBezTo>
                    <a:pt x="263" y="818"/>
                    <a:pt x="366" y="855"/>
                    <a:pt x="468" y="855"/>
                  </a:cubicBezTo>
                  <a:cubicBezTo>
                    <a:pt x="691" y="855"/>
                    <a:pt x="904" y="678"/>
                    <a:pt x="898" y="417"/>
                  </a:cubicBezTo>
                  <a:cubicBezTo>
                    <a:pt x="892" y="165"/>
                    <a:pt x="683" y="0"/>
                    <a:pt x="46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10"/>
            <p:cNvSpPr/>
            <p:nvPr/>
          </p:nvSpPr>
          <p:spPr>
            <a:xfrm>
              <a:off x="1123450" y="4311300"/>
              <a:ext cx="15075" cy="14275"/>
            </a:xfrm>
            <a:custGeom>
              <a:rect b="b" l="l" r="r" t="t"/>
              <a:pathLst>
                <a:path extrusionOk="0" h="571" w="603">
                  <a:moveTo>
                    <a:pt x="313" y="1"/>
                  </a:moveTo>
                  <a:cubicBezTo>
                    <a:pt x="241" y="1"/>
                    <a:pt x="167" y="28"/>
                    <a:pt x="108" y="90"/>
                  </a:cubicBezTo>
                  <a:cubicBezTo>
                    <a:pt x="0" y="202"/>
                    <a:pt x="5" y="383"/>
                    <a:pt x="119" y="491"/>
                  </a:cubicBezTo>
                  <a:cubicBezTo>
                    <a:pt x="176" y="546"/>
                    <a:pt x="245" y="570"/>
                    <a:pt x="313" y="570"/>
                  </a:cubicBezTo>
                  <a:cubicBezTo>
                    <a:pt x="461" y="570"/>
                    <a:pt x="603" y="453"/>
                    <a:pt x="598" y="279"/>
                  </a:cubicBezTo>
                  <a:cubicBezTo>
                    <a:pt x="594" y="110"/>
                    <a:pt x="457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10"/>
            <p:cNvSpPr/>
            <p:nvPr/>
          </p:nvSpPr>
          <p:spPr>
            <a:xfrm>
              <a:off x="1482550" y="44566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3" y="34"/>
                  </a:cubicBezTo>
                  <a:cubicBezTo>
                    <a:pt x="1" y="78"/>
                    <a:pt x="2" y="149"/>
                    <a:pt x="46" y="191"/>
                  </a:cubicBezTo>
                  <a:cubicBezTo>
                    <a:pt x="68" y="212"/>
                    <a:pt x="95" y="221"/>
                    <a:pt x="122" y="221"/>
                  </a:cubicBezTo>
                  <a:cubicBezTo>
                    <a:pt x="179" y="221"/>
                    <a:pt x="234" y="175"/>
                    <a:pt x="232" y="108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10"/>
            <p:cNvSpPr/>
            <p:nvPr/>
          </p:nvSpPr>
          <p:spPr>
            <a:xfrm>
              <a:off x="1503275" y="4341000"/>
              <a:ext cx="5850" cy="5525"/>
            </a:xfrm>
            <a:custGeom>
              <a:rect b="b" l="l" r="r" t="t"/>
              <a:pathLst>
                <a:path extrusionOk="0" h="221" w="234">
                  <a:moveTo>
                    <a:pt x="121" y="0"/>
                  </a:moveTo>
                  <a:cubicBezTo>
                    <a:pt x="93" y="0"/>
                    <a:pt x="65" y="11"/>
                    <a:pt x="42" y="35"/>
                  </a:cubicBezTo>
                  <a:cubicBezTo>
                    <a:pt x="0" y="79"/>
                    <a:pt x="2" y="148"/>
                    <a:pt x="45" y="190"/>
                  </a:cubicBezTo>
                  <a:cubicBezTo>
                    <a:pt x="67" y="211"/>
                    <a:pt x="94" y="221"/>
                    <a:pt x="121" y="221"/>
                  </a:cubicBezTo>
                  <a:cubicBezTo>
                    <a:pt x="178" y="221"/>
                    <a:pt x="234" y="176"/>
                    <a:pt x="232" y="109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10"/>
            <p:cNvSpPr/>
            <p:nvPr/>
          </p:nvSpPr>
          <p:spPr>
            <a:xfrm>
              <a:off x="1241650" y="42515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1"/>
                    <a:pt x="43" y="35"/>
                  </a:cubicBezTo>
                  <a:cubicBezTo>
                    <a:pt x="1" y="80"/>
                    <a:pt x="2" y="149"/>
                    <a:pt x="46" y="191"/>
                  </a:cubicBezTo>
                  <a:cubicBezTo>
                    <a:pt x="69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08"/>
                  </a:cubicBezTo>
                  <a:cubicBezTo>
                    <a:pt x="231" y="43"/>
                    <a:pt x="177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10"/>
            <p:cNvSpPr/>
            <p:nvPr/>
          </p:nvSpPr>
          <p:spPr>
            <a:xfrm>
              <a:off x="1719100" y="46842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1"/>
                  </a:moveTo>
                  <a:cubicBezTo>
                    <a:pt x="94" y="1"/>
                    <a:pt x="65" y="12"/>
                    <a:pt x="43" y="36"/>
                  </a:cubicBezTo>
                  <a:cubicBezTo>
                    <a:pt x="1" y="79"/>
                    <a:pt x="2" y="149"/>
                    <a:pt x="46" y="191"/>
                  </a:cubicBezTo>
                  <a:cubicBezTo>
                    <a:pt x="68" y="212"/>
                    <a:pt x="96" y="222"/>
                    <a:pt x="122" y="222"/>
                  </a:cubicBezTo>
                  <a:cubicBezTo>
                    <a:pt x="180" y="222"/>
                    <a:pt x="234" y="176"/>
                    <a:pt x="232" y="110"/>
                  </a:cubicBezTo>
                  <a:cubicBezTo>
                    <a:pt x="231" y="44"/>
                    <a:pt x="178" y="1"/>
                    <a:pt x="12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10"/>
            <p:cNvSpPr/>
            <p:nvPr/>
          </p:nvSpPr>
          <p:spPr>
            <a:xfrm>
              <a:off x="1948250" y="4583075"/>
              <a:ext cx="26250" cy="24850"/>
            </a:xfrm>
            <a:custGeom>
              <a:rect b="b" l="l" r="r" t="t"/>
              <a:pathLst>
                <a:path extrusionOk="0" h="994" w="1050">
                  <a:moveTo>
                    <a:pt x="545" y="0"/>
                  </a:moveTo>
                  <a:cubicBezTo>
                    <a:pt x="419" y="0"/>
                    <a:pt x="291" y="48"/>
                    <a:pt x="189" y="155"/>
                  </a:cubicBezTo>
                  <a:cubicBezTo>
                    <a:pt x="0" y="353"/>
                    <a:pt x="8" y="667"/>
                    <a:pt x="206" y="857"/>
                  </a:cubicBezTo>
                  <a:cubicBezTo>
                    <a:pt x="300" y="947"/>
                    <a:pt x="423" y="994"/>
                    <a:pt x="548" y="994"/>
                  </a:cubicBezTo>
                  <a:cubicBezTo>
                    <a:pt x="616" y="994"/>
                    <a:pt x="684" y="980"/>
                    <a:pt x="749" y="952"/>
                  </a:cubicBezTo>
                  <a:cubicBezTo>
                    <a:pt x="934" y="870"/>
                    <a:pt x="1049" y="687"/>
                    <a:pt x="1045" y="486"/>
                  </a:cubicBezTo>
                  <a:cubicBezTo>
                    <a:pt x="1038" y="191"/>
                    <a:pt x="796" y="0"/>
                    <a:pt x="5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10"/>
            <p:cNvSpPr/>
            <p:nvPr/>
          </p:nvSpPr>
          <p:spPr>
            <a:xfrm>
              <a:off x="2189075" y="5134050"/>
              <a:ext cx="48725" cy="43925"/>
            </a:xfrm>
            <a:custGeom>
              <a:rect b="b" l="l" r="r" t="t"/>
              <a:pathLst>
                <a:path extrusionOk="0" h="1757" w="1949">
                  <a:moveTo>
                    <a:pt x="946" y="0"/>
                  </a:moveTo>
                  <a:cubicBezTo>
                    <a:pt x="739" y="0"/>
                    <a:pt x="534" y="74"/>
                    <a:pt x="371" y="215"/>
                  </a:cubicBezTo>
                  <a:cubicBezTo>
                    <a:pt x="102" y="447"/>
                    <a:pt x="0" y="818"/>
                    <a:pt x="113" y="1156"/>
                  </a:cubicBezTo>
                  <a:cubicBezTo>
                    <a:pt x="224" y="1493"/>
                    <a:pt x="529" y="1729"/>
                    <a:pt x="882" y="1754"/>
                  </a:cubicBezTo>
                  <a:cubicBezTo>
                    <a:pt x="904" y="1756"/>
                    <a:pt x="925" y="1757"/>
                    <a:pt x="946" y="1757"/>
                  </a:cubicBezTo>
                  <a:cubicBezTo>
                    <a:pt x="1277" y="1757"/>
                    <a:pt x="1582" y="1570"/>
                    <a:pt x="1732" y="1272"/>
                  </a:cubicBezTo>
                  <a:cubicBezTo>
                    <a:pt x="1948" y="837"/>
                    <a:pt x="1772" y="310"/>
                    <a:pt x="1339" y="93"/>
                  </a:cubicBezTo>
                  <a:cubicBezTo>
                    <a:pt x="1215" y="31"/>
                    <a:pt x="1080" y="0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10"/>
            <p:cNvSpPr/>
            <p:nvPr/>
          </p:nvSpPr>
          <p:spPr>
            <a:xfrm>
              <a:off x="2642150" y="458772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896" y="1"/>
                  </a:moveTo>
                  <a:cubicBezTo>
                    <a:pt x="700" y="1"/>
                    <a:pt x="505" y="70"/>
                    <a:pt x="351" y="203"/>
                  </a:cubicBezTo>
                  <a:cubicBezTo>
                    <a:pt x="97" y="423"/>
                    <a:pt x="1" y="775"/>
                    <a:pt x="108" y="1093"/>
                  </a:cubicBezTo>
                  <a:cubicBezTo>
                    <a:pt x="213" y="1412"/>
                    <a:pt x="501" y="1636"/>
                    <a:pt x="837" y="1660"/>
                  </a:cubicBezTo>
                  <a:cubicBezTo>
                    <a:pt x="857" y="1661"/>
                    <a:pt x="876" y="1662"/>
                    <a:pt x="896" y="1662"/>
                  </a:cubicBezTo>
                  <a:cubicBezTo>
                    <a:pt x="1209" y="1662"/>
                    <a:pt x="1496" y="1486"/>
                    <a:pt x="1638" y="1203"/>
                  </a:cubicBezTo>
                  <a:cubicBezTo>
                    <a:pt x="1844" y="793"/>
                    <a:pt x="1678" y="294"/>
                    <a:pt x="1268" y="89"/>
                  </a:cubicBezTo>
                  <a:cubicBezTo>
                    <a:pt x="1150" y="30"/>
                    <a:pt x="1022" y="1"/>
                    <a:pt x="8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10"/>
            <p:cNvSpPr/>
            <p:nvPr/>
          </p:nvSpPr>
          <p:spPr>
            <a:xfrm>
              <a:off x="2497725" y="4682125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90"/>
                    <a:pt x="104" y="603"/>
                  </a:cubicBezTo>
                  <a:cubicBezTo>
                    <a:pt x="162" y="779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7" y="819"/>
                    <a:pt x="946" y="663"/>
                  </a:cubicBezTo>
                  <a:cubicBezTo>
                    <a:pt x="1060" y="438"/>
                    <a:pt x="968" y="164"/>
                    <a:pt x="743" y="51"/>
                  </a:cubicBezTo>
                  <a:cubicBezTo>
                    <a:pt x="674" y="17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10"/>
            <p:cNvSpPr/>
            <p:nvPr/>
          </p:nvSpPr>
          <p:spPr>
            <a:xfrm>
              <a:off x="2633900" y="4716250"/>
              <a:ext cx="26500" cy="22925"/>
            </a:xfrm>
            <a:custGeom>
              <a:rect b="b" l="l" r="r" t="t"/>
              <a:pathLst>
                <a:path extrusionOk="0" h="917" w="1060">
                  <a:moveTo>
                    <a:pt x="536" y="1"/>
                  </a:moveTo>
                  <a:cubicBezTo>
                    <a:pt x="246" y="1"/>
                    <a:pt x="0" y="289"/>
                    <a:pt x="104" y="603"/>
                  </a:cubicBezTo>
                  <a:cubicBezTo>
                    <a:pt x="163" y="778"/>
                    <a:pt x="320" y="902"/>
                    <a:pt x="505" y="915"/>
                  </a:cubicBezTo>
                  <a:cubicBezTo>
                    <a:pt x="515" y="916"/>
                    <a:pt x="525" y="916"/>
                    <a:pt x="535" y="916"/>
                  </a:cubicBezTo>
                  <a:cubicBezTo>
                    <a:pt x="709" y="916"/>
                    <a:pt x="868" y="819"/>
                    <a:pt x="947" y="664"/>
                  </a:cubicBezTo>
                  <a:cubicBezTo>
                    <a:pt x="1060" y="437"/>
                    <a:pt x="968" y="164"/>
                    <a:pt x="743" y="51"/>
                  </a:cubicBezTo>
                  <a:cubicBezTo>
                    <a:pt x="674" y="16"/>
                    <a:pt x="604" y="1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10"/>
            <p:cNvSpPr/>
            <p:nvPr/>
          </p:nvSpPr>
          <p:spPr>
            <a:xfrm>
              <a:off x="2144150" y="4856875"/>
              <a:ext cx="35325" cy="30550"/>
            </a:xfrm>
            <a:custGeom>
              <a:rect b="b" l="l" r="r" t="t"/>
              <a:pathLst>
                <a:path extrusionOk="0" h="1222" w="1413">
                  <a:moveTo>
                    <a:pt x="716" y="0"/>
                  </a:moveTo>
                  <a:cubicBezTo>
                    <a:pt x="328" y="0"/>
                    <a:pt x="0" y="386"/>
                    <a:pt x="139" y="803"/>
                  </a:cubicBezTo>
                  <a:cubicBezTo>
                    <a:pt x="217" y="1038"/>
                    <a:pt x="428" y="1202"/>
                    <a:pt x="674" y="1220"/>
                  </a:cubicBezTo>
                  <a:cubicBezTo>
                    <a:pt x="688" y="1221"/>
                    <a:pt x="702" y="1221"/>
                    <a:pt x="716" y="1221"/>
                  </a:cubicBezTo>
                  <a:cubicBezTo>
                    <a:pt x="945" y="1221"/>
                    <a:pt x="1158" y="1092"/>
                    <a:pt x="1262" y="885"/>
                  </a:cubicBezTo>
                  <a:cubicBezTo>
                    <a:pt x="1412" y="584"/>
                    <a:pt x="1291" y="217"/>
                    <a:pt x="990" y="67"/>
                  </a:cubicBezTo>
                  <a:cubicBezTo>
                    <a:pt x="899" y="21"/>
                    <a:pt x="806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10"/>
            <p:cNvSpPr/>
            <p:nvPr/>
          </p:nvSpPr>
          <p:spPr>
            <a:xfrm>
              <a:off x="2884650" y="4950900"/>
              <a:ext cx="35300" cy="30525"/>
            </a:xfrm>
            <a:custGeom>
              <a:rect b="b" l="l" r="r" t="t"/>
              <a:pathLst>
                <a:path extrusionOk="0" h="1221" w="1412">
                  <a:moveTo>
                    <a:pt x="716" y="1"/>
                  </a:moveTo>
                  <a:cubicBezTo>
                    <a:pt x="329" y="1"/>
                    <a:pt x="1" y="385"/>
                    <a:pt x="140" y="803"/>
                  </a:cubicBezTo>
                  <a:cubicBezTo>
                    <a:pt x="216" y="1038"/>
                    <a:pt x="427" y="1201"/>
                    <a:pt x="673" y="1219"/>
                  </a:cubicBezTo>
                  <a:cubicBezTo>
                    <a:pt x="687" y="1220"/>
                    <a:pt x="701" y="1221"/>
                    <a:pt x="715" y="1221"/>
                  </a:cubicBezTo>
                  <a:cubicBezTo>
                    <a:pt x="944" y="1221"/>
                    <a:pt x="1158" y="1091"/>
                    <a:pt x="1261" y="884"/>
                  </a:cubicBezTo>
                  <a:cubicBezTo>
                    <a:pt x="1411" y="584"/>
                    <a:pt x="1290" y="217"/>
                    <a:pt x="989" y="67"/>
                  </a:cubicBezTo>
                  <a:cubicBezTo>
                    <a:pt x="898" y="21"/>
                    <a:pt x="806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10"/>
            <p:cNvSpPr/>
            <p:nvPr/>
          </p:nvSpPr>
          <p:spPr>
            <a:xfrm>
              <a:off x="1962650" y="4496700"/>
              <a:ext cx="17675" cy="15275"/>
            </a:xfrm>
            <a:custGeom>
              <a:rect b="b" l="l" r="r" t="t"/>
              <a:pathLst>
                <a:path extrusionOk="0" h="611" w="707">
                  <a:moveTo>
                    <a:pt x="358" y="1"/>
                  </a:moveTo>
                  <a:cubicBezTo>
                    <a:pt x="164" y="1"/>
                    <a:pt x="1" y="194"/>
                    <a:pt x="70" y="402"/>
                  </a:cubicBezTo>
                  <a:cubicBezTo>
                    <a:pt x="116" y="539"/>
                    <a:pt x="238" y="611"/>
                    <a:pt x="360" y="611"/>
                  </a:cubicBezTo>
                  <a:cubicBezTo>
                    <a:pt x="467" y="611"/>
                    <a:pt x="574" y="556"/>
                    <a:pt x="631" y="443"/>
                  </a:cubicBezTo>
                  <a:cubicBezTo>
                    <a:pt x="706" y="293"/>
                    <a:pt x="646" y="109"/>
                    <a:pt x="496" y="34"/>
                  </a:cubicBezTo>
                  <a:cubicBezTo>
                    <a:pt x="450" y="11"/>
                    <a:pt x="403" y="1"/>
                    <a:pt x="35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10"/>
            <p:cNvSpPr/>
            <p:nvPr/>
          </p:nvSpPr>
          <p:spPr>
            <a:xfrm>
              <a:off x="2402075" y="5272825"/>
              <a:ext cx="26500" cy="22875"/>
            </a:xfrm>
            <a:custGeom>
              <a:rect b="b" l="l" r="r" t="t"/>
              <a:pathLst>
                <a:path extrusionOk="0" h="915" w="1060">
                  <a:moveTo>
                    <a:pt x="537" y="0"/>
                  </a:moveTo>
                  <a:cubicBezTo>
                    <a:pt x="246" y="0"/>
                    <a:pt x="1" y="289"/>
                    <a:pt x="105" y="601"/>
                  </a:cubicBezTo>
                  <a:cubicBezTo>
                    <a:pt x="163" y="777"/>
                    <a:pt x="321" y="900"/>
                    <a:pt x="506" y="914"/>
                  </a:cubicBezTo>
                  <a:cubicBezTo>
                    <a:pt x="516" y="915"/>
                    <a:pt x="526" y="915"/>
                    <a:pt x="536" y="915"/>
                  </a:cubicBezTo>
                  <a:cubicBezTo>
                    <a:pt x="708" y="915"/>
                    <a:pt x="868" y="819"/>
                    <a:pt x="946" y="663"/>
                  </a:cubicBezTo>
                  <a:cubicBezTo>
                    <a:pt x="1059" y="437"/>
                    <a:pt x="969" y="162"/>
                    <a:pt x="742" y="50"/>
                  </a:cubicBezTo>
                  <a:cubicBezTo>
                    <a:pt x="674" y="15"/>
                    <a:pt x="604" y="0"/>
                    <a:pt x="53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10"/>
            <p:cNvSpPr/>
            <p:nvPr/>
          </p:nvSpPr>
          <p:spPr>
            <a:xfrm>
              <a:off x="2566625" y="5152450"/>
              <a:ext cx="17700" cy="15275"/>
            </a:xfrm>
            <a:custGeom>
              <a:rect b="b" l="l" r="r" t="t"/>
              <a:pathLst>
                <a:path extrusionOk="0" h="611" w="708">
                  <a:moveTo>
                    <a:pt x="358" y="0"/>
                  </a:moveTo>
                  <a:cubicBezTo>
                    <a:pt x="164" y="0"/>
                    <a:pt x="0" y="192"/>
                    <a:pt x="70" y="402"/>
                  </a:cubicBezTo>
                  <a:cubicBezTo>
                    <a:pt x="115" y="539"/>
                    <a:pt x="237" y="610"/>
                    <a:pt x="360" y="610"/>
                  </a:cubicBezTo>
                  <a:cubicBezTo>
                    <a:pt x="467" y="610"/>
                    <a:pt x="575" y="555"/>
                    <a:pt x="632" y="441"/>
                  </a:cubicBezTo>
                  <a:cubicBezTo>
                    <a:pt x="707" y="291"/>
                    <a:pt x="646" y="109"/>
                    <a:pt x="495" y="34"/>
                  </a:cubicBezTo>
                  <a:cubicBezTo>
                    <a:pt x="450" y="11"/>
                    <a:pt x="403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10"/>
            <p:cNvSpPr/>
            <p:nvPr/>
          </p:nvSpPr>
          <p:spPr>
            <a:xfrm>
              <a:off x="2249800" y="4395625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6" y="1"/>
                  </a:moveTo>
                  <a:cubicBezTo>
                    <a:pt x="551" y="1"/>
                    <a:pt x="398" y="55"/>
                    <a:pt x="277" y="160"/>
                  </a:cubicBezTo>
                  <a:cubicBezTo>
                    <a:pt x="75" y="333"/>
                    <a:pt x="0" y="611"/>
                    <a:pt x="84" y="862"/>
                  </a:cubicBezTo>
                  <a:cubicBezTo>
                    <a:pt x="167" y="1115"/>
                    <a:pt x="394" y="1291"/>
                    <a:pt x="658" y="1309"/>
                  </a:cubicBezTo>
                  <a:cubicBezTo>
                    <a:pt x="675" y="1310"/>
                    <a:pt x="691" y="1310"/>
                    <a:pt x="707" y="1310"/>
                  </a:cubicBezTo>
                  <a:cubicBezTo>
                    <a:pt x="953" y="1310"/>
                    <a:pt x="1180" y="1171"/>
                    <a:pt x="1291" y="949"/>
                  </a:cubicBezTo>
                  <a:cubicBezTo>
                    <a:pt x="1453" y="625"/>
                    <a:pt x="1323" y="232"/>
                    <a:pt x="1000" y="70"/>
                  </a:cubicBezTo>
                  <a:cubicBezTo>
                    <a:pt x="906" y="23"/>
                    <a:pt x="806" y="1"/>
                    <a:pt x="7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10"/>
            <p:cNvSpPr/>
            <p:nvPr/>
          </p:nvSpPr>
          <p:spPr>
            <a:xfrm>
              <a:off x="2420725" y="4436625"/>
              <a:ext cx="8225" cy="7100"/>
            </a:xfrm>
            <a:custGeom>
              <a:rect b="b" l="l" r="r" t="t"/>
              <a:pathLst>
                <a:path extrusionOk="0" h="284" w="329">
                  <a:moveTo>
                    <a:pt x="166" y="0"/>
                  </a:moveTo>
                  <a:cubicBezTo>
                    <a:pt x="76" y="0"/>
                    <a:pt x="0" y="90"/>
                    <a:pt x="32" y="187"/>
                  </a:cubicBezTo>
                  <a:cubicBezTo>
                    <a:pt x="54" y="251"/>
                    <a:pt x="110" y="284"/>
                    <a:pt x="166" y="284"/>
                  </a:cubicBezTo>
                  <a:cubicBezTo>
                    <a:pt x="216" y="284"/>
                    <a:pt x="267" y="258"/>
                    <a:pt x="293" y="205"/>
                  </a:cubicBezTo>
                  <a:cubicBezTo>
                    <a:pt x="328" y="136"/>
                    <a:pt x="300" y="50"/>
                    <a:pt x="230" y="16"/>
                  </a:cubicBezTo>
                  <a:cubicBezTo>
                    <a:pt x="209" y="5"/>
                    <a:pt x="18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10"/>
            <p:cNvSpPr/>
            <p:nvPr/>
          </p:nvSpPr>
          <p:spPr>
            <a:xfrm>
              <a:off x="2974525" y="4691150"/>
              <a:ext cx="24625" cy="21300"/>
            </a:xfrm>
            <a:custGeom>
              <a:rect b="b" l="l" r="r" t="t"/>
              <a:pathLst>
                <a:path extrusionOk="0" h="852" w="985">
                  <a:moveTo>
                    <a:pt x="499" y="0"/>
                  </a:moveTo>
                  <a:cubicBezTo>
                    <a:pt x="229" y="0"/>
                    <a:pt x="0" y="269"/>
                    <a:pt x="98" y="561"/>
                  </a:cubicBezTo>
                  <a:cubicBezTo>
                    <a:pt x="161" y="752"/>
                    <a:pt x="332" y="852"/>
                    <a:pt x="502" y="852"/>
                  </a:cubicBezTo>
                  <a:cubicBezTo>
                    <a:pt x="652" y="852"/>
                    <a:pt x="802" y="775"/>
                    <a:pt x="881" y="618"/>
                  </a:cubicBezTo>
                  <a:cubicBezTo>
                    <a:pt x="985" y="407"/>
                    <a:pt x="901" y="152"/>
                    <a:pt x="690" y="46"/>
                  </a:cubicBezTo>
                  <a:cubicBezTo>
                    <a:pt x="627" y="15"/>
                    <a:pt x="562" y="0"/>
                    <a:pt x="49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10"/>
            <p:cNvSpPr/>
            <p:nvPr/>
          </p:nvSpPr>
          <p:spPr>
            <a:xfrm>
              <a:off x="2550200" y="4847950"/>
              <a:ext cx="24750" cy="21350"/>
            </a:xfrm>
            <a:custGeom>
              <a:rect b="b" l="l" r="r" t="t"/>
              <a:pathLst>
                <a:path extrusionOk="0" h="854" w="990">
                  <a:moveTo>
                    <a:pt x="502" y="0"/>
                  </a:moveTo>
                  <a:cubicBezTo>
                    <a:pt x="230" y="0"/>
                    <a:pt x="1" y="269"/>
                    <a:pt x="99" y="562"/>
                  </a:cubicBezTo>
                  <a:cubicBezTo>
                    <a:pt x="163" y="754"/>
                    <a:pt x="333" y="854"/>
                    <a:pt x="504" y="854"/>
                  </a:cubicBezTo>
                  <a:cubicBezTo>
                    <a:pt x="654" y="854"/>
                    <a:pt x="805" y="777"/>
                    <a:pt x="885" y="618"/>
                  </a:cubicBezTo>
                  <a:cubicBezTo>
                    <a:pt x="990" y="407"/>
                    <a:pt x="904" y="152"/>
                    <a:pt x="694" y="47"/>
                  </a:cubicBezTo>
                  <a:cubicBezTo>
                    <a:pt x="630" y="15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10"/>
            <p:cNvSpPr/>
            <p:nvPr/>
          </p:nvSpPr>
          <p:spPr>
            <a:xfrm>
              <a:off x="2781650" y="4834125"/>
              <a:ext cx="16500" cy="14275"/>
            </a:xfrm>
            <a:custGeom>
              <a:rect b="b" l="l" r="r" t="t"/>
              <a:pathLst>
                <a:path extrusionOk="0" h="571" w="660">
                  <a:moveTo>
                    <a:pt x="335" y="1"/>
                  </a:moveTo>
                  <a:cubicBezTo>
                    <a:pt x="154" y="1"/>
                    <a:pt x="0" y="180"/>
                    <a:pt x="65" y="376"/>
                  </a:cubicBezTo>
                  <a:cubicBezTo>
                    <a:pt x="107" y="504"/>
                    <a:pt x="221" y="571"/>
                    <a:pt x="335" y="571"/>
                  </a:cubicBezTo>
                  <a:cubicBezTo>
                    <a:pt x="435" y="571"/>
                    <a:pt x="536" y="519"/>
                    <a:pt x="589" y="413"/>
                  </a:cubicBezTo>
                  <a:cubicBezTo>
                    <a:pt x="660" y="274"/>
                    <a:pt x="603" y="102"/>
                    <a:pt x="463" y="32"/>
                  </a:cubicBezTo>
                  <a:cubicBezTo>
                    <a:pt x="421" y="10"/>
                    <a:pt x="377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10"/>
            <p:cNvSpPr/>
            <p:nvPr/>
          </p:nvSpPr>
          <p:spPr>
            <a:xfrm>
              <a:off x="2406750" y="4807725"/>
              <a:ext cx="6400" cy="5550"/>
            </a:xfrm>
            <a:custGeom>
              <a:rect b="b" l="l" r="r" t="t"/>
              <a:pathLst>
                <a:path extrusionOk="0" h="222" w="256">
                  <a:moveTo>
                    <a:pt x="128" y="0"/>
                  </a:moveTo>
                  <a:cubicBezTo>
                    <a:pt x="58" y="0"/>
                    <a:pt x="0" y="70"/>
                    <a:pt x="24" y="147"/>
                  </a:cubicBezTo>
                  <a:cubicBezTo>
                    <a:pt x="41" y="196"/>
                    <a:pt x="85" y="222"/>
                    <a:pt x="129" y="222"/>
                  </a:cubicBezTo>
                  <a:cubicBezTo>
                    <a:pt x="168" y="222"/>
                    <a:pt x="207" y="202"/>
                    <a:pt x="227" y="160"/>
                  </a:cubicBezTo>
                  <a:cubicBezTo>
                    <a:pt x="256" y="106"/>
                    <a:pt x="233" y="40"/>
                    <a:pt x="179" y="13"/>
                  </a:cubicBezTo>
                  <a:cubicBezTo>
                    <a:pt x="162" y="4"/>
                    <a:pt x="145" y="0"/>
                    <a:pt x="1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10"/>
            <p:cNvSpPr/>
            <p:nvPr/>
          </p:nvSpPr>
          <p:spPr>
            <a:xfrm>
              <a:off x="2420825" y="49243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30" y="0"/>
                  </a:moveTo>
                  <a:cubicBezTo>
                    <a:pt x="60" y="0"/>
                    <a:pt x="1" y="70"/>
                    <a:pt x="26" y="145"/>
                  </a:cubicBezTo>
                  <a:cubicBezTo>
                    <a:pt x="43" y="195"/>
                    <a:pt x="87" y="221"/>
                    <a:pt x="132" y="221"/>
                  </a:cubicBezTo>
                  <a:cubicBezTo>
                    <a:pt x="170" y="221"/>
                    <a:pt x="209" y="201"/>
                    <a:pt x="229" y="160"/>
                  </a:cubicBezTo>
                  <a:cubicBezTo>
                    <a:pt x="256" y="106"/>
                    <a:pt x="235" y="40"/>
                    <a:pt x="181" y="13"/>
                  </a:cubicBezTo>
                  <a:cubicBezTo>
                    <a:pt x="164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10"/>
            <p:cNvSpPr/>
            <p:nvPr/>
          </p:nvSpPr>
          <p:spPr>
            <a:xfrm>
              <a:off x="2697200" y="49331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59" y="0"/>
                    <a:pt x="0" y="70"/>
                    <a:pt x="25" y="146"/>
                  </a:cubicBezTo>
                  <a:cubicBezTo>
                    <a:pt x="42" y="195"/>
                    <a:pt x="86" y="221"/>
                    <a:pt x="130" y="221"/>
                  </a:cubicBezTo>
                  <a:cubicBezTo>
                    <a:pt x="169" y="221"/>
                    <a:pt x="208" y="201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10"/>
            <p:cNvSpPr/>
            <p:nvPr/>
          </p:nvSpPr>
          <p:spPr>
            <a:xfrm>
              <a:off x="2113800" y="465955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0" y="70"/>
                    <a:pt x="25" y="146"/>
                  </a:cubicBezTo>
                  <a:cubicBezTo>
                    <a:pt x="41" y="195"/>
                    <a:pt x="86" y="221"/>
                    <a:pt x="131" y="221"/>
                  </a:cubicBezTo>
                  <a:cubicBezTo>
                    <a:pt x="170" y="221"/>
                    <a:pt x="209" y="201"/>
                    <a:pt x="229" y="161"/>
                  </a:cubicBezTo>
                  <a:cubicBezTo>
                    <a:pt x="256" y="105"/>
                    <a:pt x="234" y="39"/>
                    <a:pt x="179" y="12"/>
                  </a:cubicBezTo>
                  <a:cubicBezTo>
                    <a:pt x="163" y="4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10"/>
            <p:cNvSpPr/>
            <p:nvPr/>
          </p:nvSpPr>
          <p:spPr>
            <a:xfrm>
              <a:off x="1900050" y="4807650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3" y="1"/>
                  </a:moveTo>
                  <a:cubicBezTo>
                    <a:pt x="267" y="1"/>
                    <a:pt x="0" y="314"/>
                    <a:pt x="114" y="655"/>
                  </a:cubicBezTo>
                  <a:cubicBezTo>
                    <a:pt x="177" y="846"/>
                    <a:pt x="348" y="979"/>
                    <a:pt x="548" y="994"/>
                  </a:cubicBezTo>
                  <a:cubicBezTo>
                    <a:pt x="560" y="995"/>
                    <a:pt x="571" y="995"/>
                    <a:pt x="582" y="995"/>
                  </a:cubicBezTo>
                  <a:cubicBezTo>
                    <a:pt x="771" y="995"/>
                    <a:pt x="944" y="890"/>
                    <a:pt x="1029" y="721"/>
                  </a:cubicBezTo>
                  <a:cubicBezTo>
                    <a:pt x="1151" y="476"/>
                    <a:pt x="1052" y="177"/>
                    <a:pt x="807" y="55"/>
                  </a:cubicBezTo>
                  <a:cubicBezTo>
                    <a:pt x="732" y="18"/>
                    <a:pt x="656" y="1"/>
                    <a:pt x="5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10"/>
            <p:cNvSpPr/>
            <p:nvPr/>
          </p:nvSpPr>
          <p:spPr>
            <a:xfrm>
              <a:off x="2275350" y="4664200"/>
              <a:ext cx="13725" cy="13025"/>
            </a:xfrm>
            <a:custGeom>
              <a:rect b="b" l="l" r="r" t="t"/>
              <a:pathLst>
                <a:path extrusionOk="0" h="521" w="549">
                  <a:moveTo>
                    <a:pt x="283" y="1"/>
                  </a:moveTo>
                  <a:cubicBezTo>
                    <a:pt x="218" y="1"/>
                    <a:pt x="151" y="26"/>
                    <a:pt x="98" y="81"/>
                  </a:cubicBezTo>
                  <a:cubicBezTo>
                    <a:pt x="0" y="185"/>
                    <a:pt x="3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8" y="413"/>
                    <a:pt x="544" y="254"/>
                  </a:cubicBezTo>
                  <a:cubicBezTo>
                    <a:pt x="541" y="101"/>
                    <a:pt x="414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10"/>
            <p:cNvSpPr/>
            <p:nvPr/>
          </p:nvSpPr>
          <p:spPr>
            <a:xfrm>
              <a:off x="2071125" y="4460750"/>
              <a:ext cx="27400" cy="25950"/>
            </a:xfrm>
            <a:custGeom>
              <a:rect b="b" l="l" r="r" t="t"/>
              <a:pathLst>
                <a:path extrusionOk="0" h="1038" w="1096">
                  <a:moveTo>
                    <a:pt x="569" y="0"/>
                  </a:moveTo>
                  <a:cubicBezTo>
                    <a:pt x="438" y="0"/>
                    <a:pt x="305" y="50"/>
                    <a:pt x="198" y="162"/>
                  </a:cubicBezTo>
                  <a:cubicBezTo>
                    <a:pt x="0" y="369"/>
                    <a:pt x="8" y="697"/>
                    <a:pt x="215" y="894"/>
                  </a:cubicBezTo>
                  <a:cubicBezTo>
                    <a:pt x="313" y="988"/>
                    <a:pt x="442" y="1038"/>
                    <a:pt x="572" y="1038"/>
                  </a:cubicBezTo>
                  <a:cubicBezTo>
                    <a:pt x="643" y="1038"/>
                    <a:pt x="714" y="1023"/>
                    <a:pt x="782" y="993"/>
                  </a:cubicBezTo>
                  <a:cubicBezTo>
                    <a:pt x="974" y="909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10"/>
            <p:cNvSpPr/>
            <p:nvPr/>
          </p:nvSpPr>
          <p:spPr>
            <a:xfrm>
              <a:off x="1994075" y="4159125"/>
              <a:ext cx="34275" cy="32400"/>
            </a:xfrm>
            <a:custGeom>
              <a:rect b="b" l="l" r="r" t="t"/>
              <a:pathLst>
                <a:path extrusionOk="0" h="1296" w="1371">
                  <a:moveTo>
                    <a:pt x="716" y="0"/>
                  </a:moveTo>
                  <a:cubicBezTo>
                    <a:pt x="543" y="0"/>
                    <a:pt x="372" y="70"/>
                    <a:pt x="247" y="201"/>
                  </a:cubicBezTo>
                  <a:cubicBezTo>
                    <a:pt x="1" y="459"/>
                    <a:pt x="10" y="870"/>
                    <a:pt x="270" y="1118"/>
                  </a:cubicBezTo>
                  <a:cubicBezTo>
                    <a:pt x="393" y="1234"/>
                    <a:pt x="553" y="1296"/>
                    <a:pt x="716" y="1296"/>
                  </a:cubicBezTo>
                  <a:cubicBezTo>
                    <a:pt x="805" y="1296"/>
                    <a:pt x="894" y="1278"/>
                    <a:pt x="978" y="1241"/>
                  </a:cubicBezTo>
                  <a:cubicBezTo>
                    <a:pt x="1218" y="1134"/>
                    <a:pt x="1370" y="895"/>
                    <a:pt x="1364" y="634"/>
                  </a:cubicBezTo>
                  <a:cubicBezTo>
                    <a:pt x="1358" y="371"/>
                    <a:pt x="1194" y="139"/>
                    <a:pt x="951" y="44"/>
                  </a:cubicBezTo>
                  <a:cubicBezTo>
                    <a:pt x="874" y="15"/>
                    <a:pt x="795" y="0"/>
                    <a:pt x="71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10"/>
            <p:cNvSpPr/>
            <p:nvPr/>
          </p:nvSpPr>
          <p:spPr>
            <a:xfrm>
              <a:off x="1457300" y="4801775"/>
              <a:ext cx="32200" cy="30475"/>
            </a:xfrm>
            <a:custGeom>
              <a:rect b="b" l="l" r="r" t="t"/>
              <a:pathLst>
                <a:path extrusionOk="0" h="1219" w="1288">
                  <a:moveTo>
                    <a:pt x="672" y="1"/>
                  </a:moveTo>
                  <a:cubicBezTo>
                    <a:pt x="509" y="1"/>
                    <a:pt x="349" y="66"/>
                    <a:pt x="232" y="189"/>
                  </a:cubicBezTo>
                  <a:cubicBezTo>
                    <a:pt x="1" y="433"/>
                    <a:pt x="10" y="817"/>
                    <a:pt x="252" y="1050"/>
                  </a:cubicBezTo>
                  <a:cubicBezTo>
                    <a:pt x="368" y="1161"/>
                    <a:pt x="519" y="1219"/>
                    <a:pt x="672" y="1219"/>
                  </a:cubicBezTo>
                  <a:cubicBezTo>
                    <a:pt x="756" y="1219"/>
                    <a:pt x="840" y="1202"/>
                    <a:pt x="919" y="1166"/>
                  </a:cubicBezTo>
                  <a:cubicBezTo>
                    <a:pt x="1145" y="1067"/>
                    <a:pt x="1287" y="842"/>
                    <a:pt x="1281" y="595"/>
                  </a:cubicBezTo>
                  <a:cubicBezTo>
                    <a:pt x="1275" y="349"/>
                    <a:pt x="1122" y="131"/>
                    <a:pt x="892" y="42"/>
                  </a:cubicBezTo>
                  <a:cubicBezTo>
                    <a:pt x="821" y="14"/>
                    <a:pt x="746" y="1"/>
                    <a:pt x="67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10"/>
            <p:cNvSpPr/>
            <p:nvPr/>
          </p:nvSpPr>
          <p:spPr>
            <a:xfrm>
              <a:off x="1340150" y="4337250"/>
              <a:ext cx="24175" cy="22900"/>
            </a:xfrm>
            <a:custGeom>
              <a:rect b="b" l="l" r="r" t="t"/>
              <a:pathLst>
                <a:path extrusionOk="0" h="916" w="967">
                  <a:moveTo>
                    <a:pt x="502" y="1"/>
                  </a:moveTo>
                  <a:cubicBezTo>
                    <a:pt x="386" y="1"/>
                    <a:pt x="268" y="45"/>
                    <a:pt x="175" y="143"/>
                  </a:cubicBezTo>
                  <a:cubicBezTo>
                    <a:pt x="0" y="325"/>
                    <a:pt x="6" y="613"/>
                    <a:pt x="190" y="788"/>
                  </a:cubicBezTo>
                  <a:cubicBezTo>
                    <a:pt x="282" y="876"/>
                    <a:pt x="392" y="915"/>
                    <a:pt x="501" y="915"/>
                  </a:cubicBezTo>
                  <a:cubicBezTo>
                    <a:pt x="739" y="915"/>
                    <a:pt x="967" y="726"/>
                    <a:pt x="961" y="447"/>
                  </a:cubicBezTo>
                  <a:cubicBezTo>
                    <a:pt x="955" y="176"/>
                    <a:pt x="733" y="1"/>
                    <a:pt x="50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10"/>
            <p:cNvSpPr/>
            <p:nvPr/>
          </p:nvSpPr>
          <p:spPr>
            <a:xfrm>
              <a:off x="2148400" y="4766725"/>
              <a:ext cx="32225" cy="30475"/>
            </a:xfrm>
            <a:custGeom>
              <a:rect b="b" l="l" r="r" t="t"/>
              <a:pathLst>
                <a:path extrusionOk="0" h="1219" w="1289">
                  <a:moveTo>
                    <a:pt x="674" y="1"/>
                  </a:moveTo>
                  <a:cubicBezTo>
                    <a:pt x="511" y="1"/>
                    <a:pt x="351" y="67"/>
                    <a:pt x="234" y="189"/>
                  </a:cubicBezTo>
                  <a:cubicBezTo>
                    <a:pt x="1" y="432"/>
                    <a:pt x="10" y="819"/>
                    <a:pt x="253" y="1050"/>
                  </a:cubicBezTo>
                  <a:cubicBezTo>
                    <a:pt x="370" y="1161"/>
                    <a:pt x="522" y="1219"/>
                    <a:pt x="676" y="1219"/>
                  </a:cubicBezTo>
                  <a:cubicBezTo>
                    <a:pt x="758" y="1219"/>
                    <a:pt x="842" y="1202"/>
                    <a:pt x="921" y="1167"/>
                  </a:cubicBezTo>
                  <a:cubicBezTo>
                    <a:pt x="1146" y="1067"/>
                    <a:pt x="1289" y="841"/>
                    <a:pt x="1283" y="595"/>
                  </a:cubicBezTo>
                  <a:cubicBezTo>
                    <a:pt x="1277" y="350"/>
                    <a:pt x="1124" y="130"/>
                    <a:pt x="894" y="42"/>
                  </a:cubicBezTo>
                  <a:cubicBezTo>
                    <a:pt x="822" y="14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10"/>
            <p:cNvSpPr/>
            <p:nvPr/>
          </p:nvSpPr>
          <p:spPr>
            <a:xfrm>
              <a:off x="1154900" y="4412825"/>
              <a:ext cx="16125" cy="15275"/>
            </a:xfrm>
            <a:custGeom>
              <a:rect b="b" l="l" r="r" t="t"/>
              <a:pathLst>
                <a:path extrusionOk="0" h="611" w="645">
                  <a:moveTo>
                    <a:pt x="334" y="0"/>
                  </a:moveTo>
                  <a:cubicBezTo>
                    <a:pt x="257" y="0"/>
                    <a:pt x="179" y="29"/>
                    <a:pt x="116" y="95"/>
                  </a:cubicBezTo>
                  <a:cubicBezTo>
                    <a:pt x="0" y="216"/>
                    <a:pt x="5" y="409"/>
                    <a:pt x="127" y="526"/>
                  </a:cubicBezTo>
                  <a:cubicBezTo>
                    <a:pt x="188" y="584"/>
                    <a:pt x="261" y="610"/>
                    <a:pt x="334" y="610"/>
                  </a:cubicBezTo>
                  <a:cubicBezTo>
                    <a:pt x="493" y="610"/>
                    <a:pt x="645" y="484"/>
                    <a:pt x="641" y="297"/>
                  </a:cubicBezTo>
                  <a:cubicBezTo>
                    <a:pt x="637" y="117"/>
                    <a:pt x="488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10"/>
            <p:cNvSpPr/>
            <p:nvPr/>
          </p:nvSpPr>
          <p:spPr>
            <a:xfrm>
              <a:off x="1075300" y="4701700"/>
              <a:ext cx="22625" cy="21400"/>
            </a:xfrm>
            <a:custGeom>
              <a:rect b="b" l="l" r="r" t="t"/>
              <a:pathLst>
                <a:path extrusionOk="0" h="856" w="905">
                  <a:moveTo>
                    <a:pt x="469" y="1"/>
                  </a:moveTo>
                  <a:cubicBezTo>
                    <a:pt x="361" y="1"/>
                    <a:pt x="251" y="42"/>
                    <a:pt x="163" y="134"/>
                  </a:cubicBezTo>
                  <a:cubicBezTo>
                    <a:pt x="1" y="304"/>
                    <a:pt x="7" y="574"/>
                    <a:pt x="178" y="737"/>
                  </a:cubicBezTo>
                  <a:cubicBezTo>
                    <a:pt x="264" y="819"/>
                    <a:pt x="368" y="855"/>
                    <a:pt x="470" y="855"/>
                  </a:cubicBezTo>
                  <a:cubicBezTo>
                    <a:pt x="692" y="855"/>
                    <a:pt x="904" y="679"/>
                    <a:pt x="898" y="418"/>
                  </a:cubicBezTo>
                  <a:cubicBezTo>
                    <a:pt x="892" y="165"/>
                    <a:pt x="685" y="1"/>
                    <a:pt x="46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10"/>
            <p:cNvSpPr/>
            <p:nvPr/>
          </p:nvSpPr>
          <p:spPr>
            <a:xfrm>
              <a:off x="1216000" y="4800475"/>
              <a:ext cx="5875" cy="5525"/>
            </a:xfrm>
            <a:custGeom>
              <a:rect b="b" l="l" r="r" t="t"/>
              <a:pathLst>
                <a:path extrusionOk="0" h="221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9"/>
                    <a:pt x="2" y="148"/>
                    <a:pt x="47" y="190"/>
                  </a:cubicBezTo>
                  <a:cubicBezTo>
                    <a:pt x="69" y="211"/>
                    <a:pt x="96" y="221"/>
                    <a:pt x="122" y="221"/>
                  </a:cubicBezTo>
                  <a:cubicBezTo>
                    <a:pt x="180" y="221"/>
                    <a:pt x="234" y="176"/>
                    <a:pt x="233" y="109"/>
                  </a:cubicBezTo>
                  <a:cubicBezTo>
                    <a:pt x="231" y="43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10"/>
            <p:cNvSpPr/>
            <p:nvPr/>
          </p:nvSpPr>
          <p:spPr>
            <a:xfrm>
              <a:off x="1236700" y="4684875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1" y="0"/>
                  </a:moveTo>
                  <a:cubicBezTo>
                    <a:pt x="93" y="0"/>
                    <a:pt x="65" y="11"/>
                    <a:pt x="43" y="34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6" y="221"/>
                    <a:pt x="122" y="221"/>
                  </a:cubicBezTo>
                  <a:cubicBezTo>
                    <a:pt x="179" y="221"/>
                    <a:pt x="234" y="175"/>
                    <a:pt x="233" y="108"/>
                  </a:cubicBezTo>
                  <a:cubicBezTo>
                    <a:pt x="231" y="43"/>
                    <a:pt x="177" y="0"/>
                    <a:pt x="1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10"/>
            <p:cNvSpPr/>
            <p:nvPr/>
          </p:nvSpPr>
          <p:spPr>
            <a:xfrm>
              <a:off x="975100" y="45954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2" y="0"/>
                  </a:moveTo>
                  <a:cubicBezTo>
                    <a:pt x="94" y="0"/>
                    <a:pt x="65" y="11"/>
                    <a:pt x="42" y="35"/>
                  </a:cubicBezTo>
                  <a:cubicBezTo>
                    <a:pt x="0" y="78"/>
                    <a:pt x="2" y="149"/>
                    <a:pt x="47" y="191"/>
                  </a:cubicBezTo>
                  <a:cubicBezTo>
                    <a:pt x="69" y="212"/>
                    <a:pt x="95" y="221"/>
                    <a:pt x="121" y="221"/>
                  </a:cubicBezTo>
                  <a:cubicBezTo>
                    <a:pt x="179" y="221"/>
                    <a:pt x="234" y="176"/>
                    <a:pt x="233" y="108"/>
                  </a:cubicBezTo>
                  <a:cubicBezTo>
                    <a:pt x="231" y="42"/>
                    <a:pt x="177" y="0"/>
                    <a:pt x="1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10"/>
            <p:cNvSpPr/>
            <p:nvPr/>
          </p:nvSpPr>
          <p:spPr>
            <a:xfrm>
              <a:off x="1452525" y="5028100"/>
              <a:ext cx="5875" cy="5550"/>
            </a:xfrm>
            <a:custGeom>
              <a:rect b="b" l="l" r="r" t="t"/>
              <a:pathLst>
                <a:path extrusionOk="0" h="222" w="235">
                  <a:moveTo>
                    <a:pt x="123" y="1"/>
                  </a:moveTo>
                  <a:cubicBezTo>
                    <a:pt x="94" y="1"/>
                    <a:pt x="66" y="12"/>
                    <a:pt x="43" y="36"/>
                  </a:cubicBezTo>
                  <a:cubicBezTo>
                    <a:pt x="1" y="79"/>
                    <a:pt x="4" y="148"/>
                    <a:pt x="48" y="191"/>
                  </a:cubicBezTo>
                  <a:cubicBezTo>
                    <a:pt x="70" y="212"/>
                    <a:pt x="97" y="221"/>
                    <a:pt x="123" y="221"/>
                  </a:cubicBezTo>
                  <a:cubicBezTo>
                    <a:pt x="180" y="221"/>
                    <a:pt x="235" y="176"/>
                    <a:pt x="234" y="108"/>
                  </a:cubicBezTo>
                  <a:cubicBezTo>
                    <a:pt x="232" y="43"/>
                    <a:pt x="178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10"/>
            <p:cNvSpPr/>
            <p:nvPr/>
          </p:nvSpPr>
          <p:spPr>
            <a:xfrm>
              <a:off x="1681675" y="4926925"/>
              <a:ext cx="26300" cy="24875"/>
            </a:xfrm>
            <a:custGeom>
              <a:rect b="b" l="l" r="r" t="t"/>
              <a:pathLst>
                <a:path extrusionOk="0" h="995" w="1052">
                  <a:moveTo>
                    <a:pt x="545" y="1"/>
                  </a:moveTo>
                  <a:cubicBezTo>
                    <a:pt x="420" y="1"/>
                    <a:pt x="292" y="48"/>
                    <a:pt x="190" y="155"/>
                  </a:cubicBezTo>
                  <a:cubicBezTo>
                    <a:pt x="1" y="354"/>
                    <a:pt x="8" y="668"/>
                    <a:pt x="206" y="857"/>
                  </a:cubicBezTo>
                  <a:cubicBezTo>
                    <a:pt x="301" y="947"/>
                    <a:pt x="425" y="994"/>
                    <a:pt x="550" y="994"/>
                  </a:cubicBezTo>
                  <a:cubicBezTo>
                    <a:pt x="618" y="994"/>
                    <a:pt x="686" y="980"/>
                    <a:pt x="751" y="952"/>
                  </a:cubicBezTo>
                  <a:cubicBezTo>
                    <a:pt x="934" y="871"/>
                    <a:pt x="1051" y="687"/>
                    <a:pt x="1045" y="486"/>
                  </a:cubicBezTo>
                  <a:cubicBezTo>
                    <a:pt x="1038" y="192"/>
                    <a:pt x="796" y="1"/>
                    <a:pt x="54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10"/>
            <p:cNvSpPr/>
            <p:nvPr/>
          </p:nvSpPr>
          <p:spPr>
            <a:xfrm>
              <a:off x="2375600" y="4931600"/>
              <a:ext cx="46075" cy="41550"/>
            </a:xfrm>
            <a:custGeom>
              <a:rect b="b" l="l" r="r" t="t"/>
              <a:pathLst>
                <a:path extrusionOk="0" h="1662" w="1843">
                  <a:moveTo>
                    <a:pt x="895" y="1"/>
                  </a:moveTo>
                  <a:cubicBezTo>
                    <a:pt x="700" y="1"/>
                    <a:pt x="506" y="70"/>
                    <a:pt x="352" y="203"/>
                  </a:cubicBezTo>
                  <a:cubicBezTo>
                    <a:pt x="98" y="424"/>
                    <a:pt x="0" y="774"/>
                    <a:pt x="107" y="1094"/>
                  </a:cubicBezTo>
                  <a:cubicBezTo>
                    <a:pt x="214" y="1413"/>
                    <a:pt x="501" y="1635"/>
                    <a:pt x="836" y="1659"/>
                  </a:cubicBezTo>
                  <a:cubicBezTo>
                    <a:pt x="856" y="1661"/>
                    <a:pt x="876" y="1661"/>
                    <a:pt x="896" y="1661"/>
                  </a:cubicBezTo>
                  <a:cubicBezTo>
                    <a:pt x="1209" y="1661"/>
                    <a:pt x="1497" y="1486"/>
                    <a:pt x="1639" y="1204"/>
                  </a:cubicBezTo>
                  <a:cubicBezTo>
                    <a:pt x="1843" y="793"/>
                    <a:pt x="1678" y="294"/>
                    <a:pt x="1267" y="89"/>
                  </a:cubicBezTo>
                  <a:cubicBezTo>
                    <a:pt x="1149" y="29"/>
                    <a:pt x="1022" y="1"/>
                    <a:pt x="8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10"/>
            <p:cNvSpPr/>
            <p:nvPr/>
          </p:nvSpPr>
          <p:spPr>
            <a:xfrm>
              <a:off x="2231150" y="5026025"/>
              <a:ext cx="26525" cy="22900"/>
            </a:xfrm>
            <a:custGeom>
              <a:rect b="b" l="l" r="r" t="t"/>
              <a:pathLst>
                <a:path extrusionOk="0" h="916" w="1061">
                  <a:moveTo>
                    <a:pt x="538" y="0"/>
                  </a:moveTo>
                  <a:cubicBezTo>
                    <a:pt x="247" y="0"/>
                    <a:pt x="1" y="289"/>
                    <a:pt x="106" y="603"/>
                  </a:cubicBezTo>
                  <a:cubicBezTo>
                    <a:pt x="164" y="777"/>
                    <a:pt x="322" y="900"/>
                    <a:pt x="506" y="914"/>
                  </a:cubicBezTo>
                  <a:cubicBezTo>
                    <a:pt x="517" y="915"/>
                    <a:pt x="528" y="915"/>
                    <a:pt x="539" y="915"/>
                  </a:cubicBezTo>
                  <a:cubicBezTo>
                    <a:pt x="711" y="915"/>
                    <a:pt x="870" y="818"/>
                    <a:pt x="947" y="663"/>
                  </a:cubicBezTo>
                  <a:cubicBezTo>
                    <a:pt x="1060" y="437"/>
                    <a:pt x="969" y="162"/>
                    <a:pt x="743" y="50"/>
                  </a:cubicBezTo>
                  <a:cubicBezTo>
                    <a:pt x="675" y="15"/>
                    <a:pt x="605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10"/>
            <p:cNvSpPr/>
            <p:nvPr/>
          </p:nvSpPr>
          <p:spPr>
            <a:xfrm>
              <a:off x="1877625" y="5200775"/>
              <a:ext cx="35325" cy="30500"/>
            </a:xfrm>
            <a:custGeom>
              <a:rect b="b" l="l" r="r" t="t"/>
              <a:pathLst>
                <a:path extrusionOk="0" h="1220" w="1413">
                  <a:moveTo>
                    <a:pt x="715" y="0"/>
                  </a:moveTo>
                  <a:cubicBezTo>
                    <a:pt x="327" y="0"/>
                    <a:pt x="0" y="385"/>
                    <a:pt x="139" y="803"/>
                  </a:cubicBezTo>
                  <a:cubicBezTo>
                    <a:pt x="217" y="1038"/>
                    <a:pt x="428" y="1202"/>
                    <a:pt x="673" y="1218"/>
                  </a:cubicBezTo>
                  <a:cubicBezTo>
                    <a:pt x="688" y="1219"/>
                    <a:pt x="703" y="1220"/>
                    <a:pt x="717" y="1220"/>
                  </a:cubicBezTo>
                  <a:cubicBezTo>
                    <a:pt x="947" y="1220"/>
                    <a:pt x="1157" y="1090"/>
                    <a:pt x="1262" y="883"/>
                  </a:cubicBezTo>
                  <a:cubicBezTo>
                    <a:pt x="1412" y="582"/>
                    <a:pt x="1291" y="217"/>
                    <a:pt x="990" y="67"/>
                  </a:cubicBezTo>
                  <a:cubicBezTo>
                    <a:pt x="898" y="21"/>
                    <a:pt x="80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10"/>
            <p:cNvSpPr/>
            <p:nvPr/>
          </p:nvSpPr>
          <p:spPr>
            <a:xfrm>
              <a:off x="1696100" y="4840575"/>
              <a:ext cx="17700" cy="15300"/>
            </a:xfrm>
            <a:custGeom>
              <a:rect b="b" l="l" r="r" t="t"/>
              <a:pathLst>
                <a:path extrusionOk="0" h="612" w="708">
                  <a:moveTo>
                    <a:pt x="359" y="1"/>
                  </a:moveTo>
                  <a:cubicBezTo>
                    <a:pt x="165" y="1"/>
                    <a:pt x="0" y="193"/>
                    <a:pt x="70" y="402"/>
                  </a:cubicBezTo>
                  <a:cubicBezTo>
                    <a:pt x="115" y="540"/>
                    <a:pt x="238" y="611"/>
                    <a:pt x="360" y="611"/>
                  </a:cubicBezTo>
                  <a:cubicBezTo>
                    <a:pt x="467" y="611"/>
                    <a:pt x="575" y="556"/>
                    <a:pt x="632" y="442"/>
                  </a:cubicBezTo>
                  <a:cubicBezTo>
                    <a:pt x="707" y="292"/>
                    <a:pt x="645" y="110"/>
                    <a:pt x="495" y="34"/>
                  </a:cubicBezTo>
                  <a:cubicBezTo>
                    <a:pt x="450" y="11"/>
                    <a:pt x="404" y="1"/>
                    <a:pt x="35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10"/>
            <p:cNvSpPr/>
            <p:nvPr/>
          </p:nvSpPr>
          <p:spPr>
            <a:xfrm>
              <a:off x="1983225" y="4739500"/>
              <a:ext cx="36350" cy="32775"/>
            </a:xfrm>
            <a:custGeom>
              <a:rect b="b" l="l" r="r" t="t"/>
              <a:pathLst>
                <a:path extrusionOk="0" h="1311" w="1454">
                  <a:moveTo>
                    <a:pt x="707" y="0"/>
                  </a:moveTo>
                  <a:cubicBezTo>
                    <a:pt x="552" y="0"/>
                    <a:pt x="399" y="55"/>
                    <a:pt x="277" y="161"/>
                  </a:cubicBezTo>
                  <a:cubicBezTo>
                    <a:pt x="77" y="334"/>
                    <a:pt x="0" y="611"/>
                    <a:pt x="85" y="863"/>
                  </a:cubicBezTo>
                  <a:cubicBezTo>
                    <a:pt x="169" y="1114"/>
                    <a:pt x="396" y="1290"/>
                    <a:pt x="660" y="1309"/>
                  </a:cubicBezTo>
                  <a:cubicBezTo>
                    <a:pt x="675" y="1310"/>
                    <a:pt x="691" y="1311"/>
                    <a:pt x="706" y="1311"/>
                  </a:cubicBezTo>
                  <a:cubicBezTo>
                    <a:pt x="953" y="1311"/>
                    <a:pt x="1181" y="1173"/>
                    <a:pt x="1293" y="949"/>
                  </a:cubicBezTo>
                  <a:cubicBezTo>
                    <a:pt x="1454" y="626"/>
                    <a:pt x="1323" y="232"/>
                    <a:pt x="1000" y="69"/>
                  </a:cubicBezTo>
                  <a:cubicBezTo>
                    <a:pt x="907" y="23"/>
                    <a:pt x="807" y="0"/>
                    <a:pt x="70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10"/>
            <p:cNvSpPr/>
            <p:nvPr/>
          </p:nvSpPr>
          <p:spPr>
            <a:xfrm>
              <a:off x="2154150" y="4780500"/>
              <a:ext cx="8250" cy="7150"/>
            </a:xfrm>
            <a:custGeom>
              <a:rect b="b" l="l" r="r" t="t"/>
              <a:pathLst>
                <a:path extrusionOk="0" h="286" w="330">
                  <a:moveTo>
                    <a:pt x="167" y="1"/>
                  </a:moveTo>
                  <a:cubicBezTo>
                    <a:pt x="77" y="1"/>
                    <a:pt x="1" y="91"/>
                    <a:pt x="34" y="188"/>
                  </a:cubicBezTo>
                  <a:cubicBezTo>
                    <a:pt x="55" y="252"/>
                    <a:pt x="112" y="286"/>
                    <a:pt x="168" y="286"/>
                  </a:cubicBezTo>
                  <a:cubicBezTo>
                    <a:pt x="218" y="286"/>
                    <a:pt x="268" y="260"/>
                    <a:pt x="294" y="208"/>
                  </a:cubicBezTo>
                  <a:cubicBezTo>
                    <a:pt x="330" y="137"/>
                    <a:pt x="301" y="51"/>
                    <a:pt x="231" y="17"/>
                  </a:cubicBezTo>
                  <a:cubicBezTo>
                    <a:pt x="209" y="6"/>
                    <a:pt x="188" y="1"/>
                    <a:pt x="16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10"/>
            <p:cNvSpPr/>
            <p:nvPr/>
          </p:nvSpPr>
          <p:spPr>
            <a:xfrm>
              <a:off x="2140175" y="51516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0" y="0"/>
                  </a:moveTo>
                  <a:cubicBezTo>
                    <a:pt x="60" y="0"/>
                    <a:pt x="1" y="70"/>
                    <a:pt x="26" y="146"/>
                  </a:cubicBezTo>
                  <a:cubicBezTo>
                    <a:pt x="42" y="196"/>
                    <a:pt x="86" y="221"/>
                    <a:pt x="130" y="221"/>
                  </a:cubicBezTo>
                  <a:cubicBezTo>
                    <a:pt x="169" y="221"/>
                    <a:pt x="208" y="202"/>
                    <a:pt x="229" y="161"/>
                  </a:cubicBezTo>
                  <a:cubicBezTo>
                    <a:pt x="256" y="105"/>
                    <a:pt x="234" y="39"/>
                    <a:pt x="180" y="12"/>
                  </a:cubicBezTo>
                  <a:cubicBezTo>
                    <a:pt x="163" y="4"/>
                    <a:pt x="147" y="0"/>
                    <a:pt x="13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10"/>
            <p:cNvSpPr/>
            <p:nvPr/>
          </p:nvSpPr>
          <p:spPr>
            <a:xfrm>
              <a:off x="1847225" y="5003400"/>
              <a:ext cx="6425" cy="5550"/>
            </a:xfrm>
            <a:custGeom>
              <a:rect b="b" l="l" r="r" t="t"/>
              <a:pathLst>
                <a:path extrusionOk="0" h="222" w="257">
                  <a:moveTo>
                    <a:pt x="131" y="0"/>
                  </a:moveTo>
                  <a:cubicBezTo>
                    <a:pt x="61" y="0"/>
                    <a:pt x="1" y="70"/>
                    <a:pt x="26" y="146"/>
                  </a:cubicBezTo>
                  <a:cubicBezTo>
                    <a:pt x="43" y="196"/>
                    <a:pt x="87" y="221"/>
                    <a:pt x="131" y="221"/>
                  </a:cubicBezTo>
                  <a:cubicBezTo>
                    <a:pt x="170" y="221"/>
                    <a:pt x="209" y="202"/>
                    <a:pt x="229" y="161"/>
                  </a:cubicBezTo>
                  <a:cubicBezTo>
                    <a:pt x="256" y="107"/>
                    <a:pt x="234" y="39"/>
                    <a:pt x="180" y="12"/>
                  </a:cubicBezTo>
                  <a:cubicBezTo>
                    <a:pt x="164" y="4"/>
                    <a:pt x="147" y="0"/>
                    <a:pt x="13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10"/>
            <p:cNvSpPr/>
            <p:nvPr/>
          </p:nvSpPr>
          <p:spPr>
            <a:xfrm>
              <a:off x="1633475" y="5151525"/>
              <a:ext cx="28800" cy="24900"/>
            </a:xfrm>
            <a:custGeom>
              <a:rect b="b" l="l" r="r" t="t"/>
              <a:pathLst>
                <a:path extrusionOk="0" h="996" w="1152">
                  <a:moveTo>
                    <a:pt x="584" y="0"/>
                  </a:moveTo>
                  <a:cubicBezTo>
                    <a:pt x="268" y="0"/>
                    <a:pt x="1" y="315"/>
                    <a:pt x="114" y="656"/>
                  </a:cubicBezTo>
                  <a:cubicBezTo>
                    <a:pt x="177" y="846"/>
                    <a:pt x="349" y="980"/>
                    <a:pt x="550" y="994"/>
                  </a:cubicBezTo>
                  <a:cubicBezTo>
                    <a:pt x="563" y="995"/>
                    <a:pt x="575" y="995"/>
                    <a:pt x="587" y="995"/>
                  </a:cubicBezTo>
                  <a:cubicBezTo>
                    <a:pt x="773" y="995"/>
                    <a:pt x="945" y="889"/>
                    <a:pt x="1030" y="720"/>
                  </a:cubicBezTo>
                  <a:cubicBezTo>
                    <a:pt x="1151" y="475"/>
                    <a:pt x="1052" y="178"/>
                    <a:pt x="807" y="54"/>
                  </a:cubicBezTo>
                  <a:cubicBezTo>
                    <a:pt x="733" y="17"/>
                    <a:pt x="657" y="0"/>
                    <a:pt x="5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10"/>
            <p:cNvSpPr/>
            <p:nvPr/>
          </p:nvSpPr>
          <p:spPr>
            <a:xfrm>
              <a:off x="2008775" y="5008100"/>
              <a:ext cx="13750" cy="13000"/>
            </a:xfrm>
            <a:custGeom>
              <a:rect b="b" l="l" r="r" t="t"/>
              <a:pathLst>
                <a:path extrusionOk="0" h="520" w="550">
                  <a:moveTo>
                    <a:pt x="285" y="0"/>
                  </a:moveTo>
                  <a:cubicBezTo>
                    <a:pt x="220" y="0"/>
                    <a:pt x="153" y="25"/>
                    <a:pt x="100" y="81"/>
                  </a:cubicBezTo>
                  <a:cubicBezTo>
                    <a:pt x="1" y="185"/>
                    <a:pt x="4" y="349"/>
                    <a:pt x="107" y="448"/>
                  </a:cubicBezTo>
                  <a:cubicBezTo>
                    <a:pt x="159" y="498"/>
                    <a:pt x="222" y="520"/>
                    <a:pt x="284" y="520"/>
                  </a:cubicBezTo>
                  <a:cubicBezTo>
                    <a:pt x="419" y="520"/>
                    <a:pt x="549" y="412"/>
                    <a:pt x="546" y="254"/>
                  </a:cubicBezTo>
                  <a:cubicBezTo>
                    <a:pt x="542" y="100"/>
                    <a:pt x="416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10"/>
            <p:cNvSpPr/>
            <p:nvPr/>
          </p:nvSpPr>
          <p:spPr>
            <a:xfrm>
              <a:off x="1804550" y="4804650"/>
              <a:ext cx="27425" cy="25950"/>
            </a:xfrm>
            <a:custGeom>
              <a:rect b="b" l="l" r="r" t="t"/>
              <a:pathLst>
                <a:path extrusionOk="0" h="1038" w="1097">
                  <a:moveTo>
                    <a:pt x="569" y="0"/>
                  </a:moveTo>
                  <a:cubicBezTo>
                    <a:pt x="438" y="0"/>
                    <a:pt x="305" y="50"/>
                    <a:pt x="199" y="161"/>
                  </a:cubicBezTo>
                  <a:cubicBezTo>
                    <a:pt x="0" y="369"/>
                    <a:pt x="8" y="696"/>
                    <a:pt x="215" y="895"/>
                  </a:cubicBezTo>
                  <a:cubicBezTo>
                    <a:pt x="314" y="988"/>
                    <a:pt x="442" y="1038"/>
                    <a:pt x="572" y="1038"/>
                  </a:cubicBezTo>
                  <a:cubicBezTo>
                    <a:pt x="643" y="1038"/>
                    <a:pt x="715" y="1023"/>
                    <a:pt x="782" y="993"/>
                  </a:cubicBezTo>
                  <a:cubicBezTo>
                    <a:pt x="974" y="908"/>
                    <a:pt x="1096" y="716"/>
                    <a:pt x="1090" y="507"/>
                  </a:cubicBezTo>
                  <a:cubicBezTo>
                    <a:pt x="1083" y="200"/>
                    <a:pt x="831" y="0"/>
                    <a:pt x="56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10"/>
            <p:cNvSpPr/>
            <p:nvPr/>
          </p:nvSpPr>
          <p:spPr>
            <a:xfrm>
              <a:off x="1727525" y="4502975"/>
              <a:ext cx="34250" cy="32425"/>
            </a:xfrm>
            <a:custGeom>
              <a:rect b="b" l="l" r="r" t="t"/>
              <a:pathLst>
                <a:path extrusionOk="0" h="1297" w="1370">
                  <a:moveTo>
                    <a:pt x="716" y="1"/>
                  </a:moveTo>
                  <a:cubicBezTo>
                    <a:pt x="543" y="1"/>
                    <a:pt x="372" y="71"/>
                    <a:pt x="248" y="201"/>
                  </a:cubicBezTo>
                  <a:cubicBezTo>
                    <a:pt x="0" y="461"/>
                    <a:pt x="11" y="871"/>
                    <a:pt x="269" y="1118"/>
                  </a:cubicBezTo>
                  <a:cubicBezTo>
                    <a:pt x="392" y="1235"/>
                    <a:pt x="553" y="1297"/>
                    <a:pt x="716" y="1297"/>
                  </a:cubicBezTo>
                  <a:cubicBezTo>
                    <a:pt x="805" y="1297"/>
                    <a:pt x="894" y="1279"/>
                    <a:pt x="979" y="1241"/>
                  </a:cubicBezTo>
                  <a:cubicBezTo>
                    <a:pt x="1218" y="1136"/>
                    <a:pt x="1369" y="895"/>
                    <a:pt x="1363" y="634"/>
                  </a:cubicBezTo>
                  <a:cubicBezTo>
                    <a:pt x="1357" y="372"/>
                    <a:pt x="1195" y="139"/>
                    <a:pt x="950" y="45"/>
                  </a:cubicBezTo>
                  <a:cubicBezTo>
                    <a:pt x="874" y="15"/>
                    <a:pt x="795" y="1"/>
                    <a:pt x="71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10"/>
            <p:cNvSpPr/>
            <p:nvPr/>
          </p:nvSpPr>
          <p:spPr>
            <a:xfrm>
              <a:off x="2907700" y="4426125"/>
              <a:ext cx="20650" cy="19500"/>
            </a:xfrm>
            <a:custGeom>
              <a:rect b="b" l="l" r="r" t="t"/>
              <a:pathLst>
                <a:path extrusionOk="0" h="780" w="826">
                  <a:moveTo>
                    <a:pt x="428" y="0"/>
                  </a:moveTo>
                  <a:cubicBezTo>
                    <a:pt x="330" y="0"/>
                    <a:pt x="229" y="38"/>
                    <a:pt x="150" y="122"/>
                  </a:cubicBezTo>
                  <a:cubicBezTo>
                    <a:pt x="1" y="276"/>
                    <a:pt x="7" y="523"/>
                    <a:pt x="163" y="672"/>
                  </a:cubicBezTo>
                  <a:cubicBezTo>
                    <a:pt x="241" y="747"/>
                    <a:pt x="336" y="780"/>
                    <a:pt x="428" y="780"/>
                  </a:cubicBezTo>
                  <a:cubicBezTo>
                    <a:pt x="631" y="780"/>
                    <a:pt x="825" y="619"/>
                    <a:pt x="820" y="382"/>
                  </a:cubicBezTo>
                  <a:cubicBezTo>
                    <a:pt x="814" y="150"/>
                    <a:pt x="624" y="0"/>
                    <a:pt x="42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10"/>
            <p:cNvSpPr/>
            <p:nvPr/>
          </p:nvSpPr>
          <p:spPr>
            <a:xfrm>
              <a:off x="2777625" y="5193825"/>
              <a:ext cx="54800" cy="51850"/>
            </a:xfrm>
            <a:custGeom>
              <a:rect b="b" l="l" r="r" t="t"/>
              <a:pathLst>
                <a:path extrusionOk="0" h="2074" w="2192">
                  <a:moveTo>
                    <a:pt x="1147" y="1"/>
                  </a:moveTo>
                  <a:cubicBezTo>
                    <a:pt x="869" y="1"/>
                    <a:pt x="596" y="112"/>
                    <a:pt x="396" y="321"/>
                  </a:cubicBezTo>
                  <a:cubicBezTo>
                    <a:pt x="0" y="736"/>
                    <a:pt x="15" y="1391"/>
                    <a:pt x="430" y="1786"/>
                  </a:cubicBezTo>
                  <a:cubicBezTo>
                    <a:pt x="627" y="1974"/>
                    <a:pt x="885" y="2073"/>
                    <a:pt x="1146" y="2073"/>
                  </a:cubicBezTo>
                  <a:cubicBezTo>
                    <a:pt x="1288" y="2073"/>
                    <a:pt x="1430" y="2044"/>
                    <a:pt x="1565" y="1985"/>
                  </a:cubicBezTo>
                  <a:cubicBezTo>
                    <a:pt x="1948" y="1815"/>
                    <a:pt x="2192" y="1432"/>
                    <a:pt x="2181" y="1012"/>
                  </a:cubicBezTo>
                  <a:cubicBezTo>
                    <a:pt x="2172" y="593"/>
                    <a:pt x="1911" y="222"/>
                    <a:pt x="1520" y="70"/>
                  </a:cubicBezTo>
                  <a:cubicBezTo>
                    <a:pt x="1399" y="23"/>
                    <a:pt x="1272" y="1"/>
                    <a:pt x="11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10"/>
            <p:cNvSpPr/>
            <p:nvPr/>
          </p:nvSpPr>
          <p:spPr>
            <a:xfrm>
              <a:off x="2906425" y="3822250"/>
              <a:ext cx="31775" cy="31800"/>
            </a:xfrm>
            <a:custGeom>
              <a:rect b="b" l="l" r="r" t="t"/>
              <a:pathLst>
                <a:path extrusionOk="0" h="1272" w="1271">
                  <a:moveTo>
                    <a:pt x="637" y="1"/>
                  </a:moveTo>
                  <a:cubicBezTo>
                    <a:pt x="285" y="1"/>
                    <a:pt x="1" y="285"/>
                    <a:pt x="1" y="637"/>
                  </a:cubicBezTo>
                  <a:cubicBezTo>
                    <a:pt x="1" y="987"/>
                    <a:pt x="285" y="1271"/>
                    <a:pt x="637" y="1271"/>
                  </a:cubicBezTo>
                  <a:cubicBezTo>
                    <a:pt x="987" y="1271"/>
                    <a:pt x="1271" y="987"/>
                    <a:pt x="1271" y="637"/>
                  </a:cubicBezTo>
                  <a:cubicBezTo>
                    <a:pt x="1271" y="285"/>
                    <a:pt x="987" y="1"/>
                    <a:pt x="63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10"/>
            <p:cNvSpPr/>
            <p:nvPr/>
          </p:nvSpPr>
          <p:spPr>
            <a:xfrm>
              <a:off x="2215025" y="380292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1" y="187"/>
                    <a:pt x="1" y="469"/>
                  </a:cubicBezTo>
                  <a:cubicBezTo>
                    <a:pt x="1" y="726"/>
                    <a:pt x="210" y="935"/>
                    <a:pt x="468" y="935"/>
                  </a:cubicBezTo>
                  <a:cubicBezTo>
                    <a:pt x="883" y="935"/>
                    <a:pt x="1092" y="433"/>
                    <a:pt x="797" y="138"/>
                  </a:cubicBezTo>
                  <a:cubicBezTo>
                    <a:pt x="703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10"/>
            <p:cNvSpPr/>
            <p:nvPr/>
          </p:nvSpPr>
          <p:spPr>
            <a:xfrm>
              <a:off x="2491325" y="3339825"/>
              <a:ext cx="72850" cy="70100"/>
            </a:xfrm>
            <a:custGeom>
              <a:rect b="b" l="l" r="r" t="t"/>
              <a:pathLst>
                <a:path extrusionOk="0" h="2804" w="2914">
                  <a:moveTo>
                    <a:pt x="1400" y="1"/>
                  </a:moveTo>
                  <a:cubicBezTo>
                    <a:pt x="1220" y="1"/>
                    <a:pt x="1038" y="36"/>
                    <a:pt x="865" y="107"/>
                  </a:cubicBezTo>
                  <a:cubicBezTo>
                    <a:pt x="342" y="325"/>
                    <a:pt x="1" y="836"/>
                    <a:pt x="1" y="1403"/>
                  </a:cubicBezTo>
                  <a:cubicBezTo>
                    <a:pt x="1" y="2177"/>
                    <a:pt x="627" y="2804"/>
                    <a:pt x="1401" y="2804"/>
                  </a:cubicBezTo>
                  <a:cubicBezTo>
                    <a:pt x="1968" y="2804"/>
                    <a:pt x="2479" y="2462"/>
                    <a:pt x="2696" y="1938"/>
                  </a:cubicBezTo>
                  <a:cubicBezTo>
                    <a:pt x="2914" y="1415"/>
                    <a:pt x="2793" y="812"/>
                    <a:pt x="2392" y="412"/>
                  </a:cubicBezTo>
                  <a:cubicBezTo>
                    <a:pt x="2124" y="143"/>
                    <a:pt x="1766" y="1"/>
                    <a:pt x="14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10"/>
            <p:cNvSpPr/>
            <p:nvPr/>
          </p:nvSpPr>
          <p:spPr>
            <a:xfrm>
              <a:off x="2339550" y="3382650"/>
              <a:ext cx="32375" cy="31150"/>
            </a:xfrm>
            <a:custGeom>
              <a:rect b="b" l="l" r="r" t="t"/>
              <a:pathLst>
                <a:path extrusionOk="0" h="1246" w="1295">
                  <a:moveTo>
                    <a:pt x="623" y="0"/>
                  </a:moveTo>
                  <a:cubicBezTo>
                    <a:pt x="543" y="0"/>
                    <a:pt x="462" y="16"/>
                    <a:pt x="386" y="47"/>
                  </a:cubicBezTo>
                  <a:cubicBezTo>
                    <a:pt x="153" y="145"/>
                    <a:pt x="1" y="372"/>
                    <a:pt x="1" y="623"/>
                  </a:cubicBezTo>
                  <a:cubicBezTo>
                    <a:pt x="1" y="967"/>
                    <a:pt x="279" y="1245"/>
                    <a:pt x="623" y="1245"/>
                  </a:cubicBezTo>
                  <a:cubicBezTo>
                    <a:pt x="876" y="1245"/>
                    <a:pt x="1103" y="1094"/>
                    <a:pt x="1199" y="862"/>
                  </a:cubicBezTo>
                  <a:cubicBezTo>
                    <a:pt x="1295" y="629"/>
                    <a:pt x="1242" y="362"/>
                    <a:pt x="1063" y="183"/>
                  </a:cubicBezTo>
                  <a:cubicBezTo>
                    <a:pt x="945" y="64"/>
                    <a:pt x="785" y="0"/>
                    <a:pt x="62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10"/>
            <p:cNvSpPr/>
            <p:nvPr/>
          </p:nvSpPr>
          <p:spPr>
            <a:xfrm>
              <a:off x="1408075" y="3583625"/>
              <a:ext cx="108075" cy="104000"/>
            </a:xfrm>
            <a:custGeom>
              <a:rect b="b" l="l" r="r" t="t"/>
              <a:pathLst>
                <a:path extrusionOk="0" h="4160" w="4323">
                  <a:moveTo>
                    <a:pt x="2080" y="0"/>
                  </a:moveTo>
                  <a:cubicBezTo>
                    <a:pt x="1812" y="0"/>
                    <a:pt x="1542" y="52"/>
                    <a:pt x="1284" y="159"/>
                  </a:cubicBezTo>
                  <a:cubicBezTo>
                    <a:pt x="507" y="481"/>
                    <a:pt x="1" y="1239"/>
                    <a:pt x="1" y="2080"/>
                  </a:cubicBezTo>
                  <a:cubicBezTo>
                    <a:pt x="1" y="3227"/>
                    <a:pt x="931" y="4159"/>
                    <a:pt x="2080" y="4159"/>
                  </a:cubicBezTo>
                  <a:cubicBezTo>
                    <a:pt x="2921" y="4159"/>
                    <a:pt x="3679" y="3653"/>
                    <a:pt x="4000" y="2875"/>
                  </a:cubicBezTo>
                  <a:cubicBezTo>
                    <a:pt x="4322" y="2098"/>
                    <a:pt x="4145" y="1204"/>
                    <a:pt x="3550" y="609"/>
                  </a:cubicBezTo>
                  <a:cubicBezTo>
                    <a:pt x="3153" y="212"/>
                    <a:pt x="2621" y="0"/>
                    <a:pt x="208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10"/>
            <p:cNvSpPr/>
            <p:nvPr/>
          </p:nvSpPr>
          <p:spPr>
            <a:xfrm>
              <a:off x="1456175" y="3479925"/>
              <a:ext cx="18225" cy="15600"/>
            </a:xfrm>
            <a:custGeom>
              <a:rect b="b" l="l" r="r" t="t"/>
              <a:pathLst>
                <a:path extrusionOk="0" h="624" w="729">
                  <a:moveTo>
                    <a:pt x="314" y="1"/>
                  </a:moveTo>
                  <a:cubicBezTo>
                    <a:pt x="154" y="1"/>
                    <a:pt x="1" y="125"/>
                    <a:pt x="1" y="312"/>
                  </a:cubicBezTo>
                  <a:cubicBezTo>
                    <a:pt x="1" y="485"/>
                    <a:pt x="139" y="623"/>
                    <a:pt x="312" y="623"/>
                  </a:cubicBezTo>
                  <a:cubicBezTo>
                    <a:pt x="588" y="623"/>
                    <a:pt x="728" y="288"/>
                    <a:pt x="531" y="93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10"/>
            <p:cNvSpPr/>
            <p:nvPr/>
          </p:nvSpPr>
          <p:spPr>
            <a:xfrm>
              <a:off x="1292725" y="3596675"/>
              <a:ext cx="27300" cy="23375"/>
            </a:xfrm>
            <a:custGeom>
              <a:rect b="b" l="l" r="r" t="t"/>
              <a:pathLst>
                <a:path extrusionOk="0" h="935" w="1092">
                  <a:moveTo>
                    <a:pt x="471" y="0"/>
                  </a:moveTo>
                  <a:cubicBezTo>
                    <a:pt x="231" y="0"/>
                    <a:pt x="0" y="187"/>
                    <a:pt x="0" y="469"/>
                  </a:cubicBezTo>
                  <a:cubicBezTo>
                    <a:pt x="0" y="726"/>
                    <a:pt x="209" y="935"/>
                    <a:pt x="468" y="935"/>
                  </a:cubicBezTo>
                  <a:cubicBezTo>
                    <a:pt x="884" y="935"/>
                    <a:pt x="1092" y="431"/>
                    <a:pt x="797" y="138"/>
                  </a:cubicBezTo>
                  <a:cubicBezTo>
                    <a:pt x="702" y="43"/>
                    <a:pt x="586" y="0"/>
                    <a:pt x="47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10"/>
            <p:cNvSpPr/>
            <p:nvPr/>
          </p:nvSpPr>
          <p:spPr>
            <a:xfrm>
              <a:off x="708975" y="3514975"/>
              <a:ext cx="64775" cy="62325"/>
            </a:xfrm>
            <a:custGeom>
              <a:rect b="b" l="l" r="r" t="t"/>
              <a:pathLst>
                <a:path extrusionOk="0" h="2493" w="2591">
                  <a:moveTo>
                    <a:pt x="1247" y="1"/>
                  </a:moveTo>
                  <a:cubicBezTo>
                    <a:pt x="1086" y="1"/>
                    <a:pt x="924" y="32"/>
                    <a:pt x="770" y="96"/>
                  </a:cubicBezTo>
                  <a:cubicBezTo>
                    <a:pt x="304" y="289"/>
                    <a:pt x="1" y="743"/>
                    <a:pt x="1" y="1246"/>
                  </a:cubicBezTo>
                  <a:cubicBezTo>
                    <a:pt x="1" y="1934"/>
                    <a:pt x="558" y="2492"/>
                    <a:pt x="1247" y="2492"/>
                  </a:cubicBezTo>
                  <a:cubicBezTo>
                    <a:pt x="1750" y="2492"/>
                    <a:pt x="2204" y="2188"/>
                    <a:pt x="2397" y="1723"/>
                  </a:cubicBezTo>
                  <a:cubicBezTo>
                    <a:pt x="2590" y="1257"/>
                    <a:pt x="2484" y="722"/>
                    <a:pt x="2127" y="365"/>
                  </a:cubicBezTo>
                  <a:cubicBezTo>
                    <a:pt x="1889" y="127"/>
                    <a:pt x="1571" y="1"/>
                    <a:pt x="1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10"/>
            <p:cNvSpPr/>
            <p:nvPr/>
          </p:nvSpPr>
          <p:spPr>
            <a:xfrm>
              <a:off x="767375" y="3939150"/>
              <a:ext cx="40450" cy="38925"/>
            </a:xfrm>
            <a:custGeom>
              <a:rect b="b" l="l" r="r" t="t"/>
              <a:pathLst>
                <a:path extrusionOk="0" h="1557" w="1618">
                  <a:moveTo>
                    <a:pt x="779" y="0"/>
                  </a:moveTo>
                  <a:cubicBezTo>
                    <a:pt x="679" y="0"/>
                    <a:pt x="578" y="20"/>
                    <a:pt x="481" y="60"/>
                  </a:cubicBezTo>
                  <a:cubicBezTo>
                    <a:pt x="190" y="180"/>
                    <a:pt x="0" y="464"/>
                    <a:pt x="0" y="778"/>
                  </a:cubicBezTo>
                  <a:cubicBezTo>
                    <a:pt x="0" y="1208"/>
                    <a:pt x="349" y="1557"/>
                    <a:pt x="779" y="1557"/>
                  </a:cubicBezTo>
                  <a:cubicBezTo>
                    <a:pt x="1093" y="1557"/>
                    <a:pt x="1377" y="1367"/>
                    <a:pt x="1497" y="1077"/>
                  </a:cubicBezTo>
                  <a:cubicBezTo>
                    <a:pt x="1618" y="786"/>
                    <a:pt x="1552" y="450"/>
                    <a:pt x="1329" y="228"/>
                  </a:cubicBezTo>
                  <a:cubicBezTo>
                    <a:pt x="1180" y="79"/>
                    <a:pt x="981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10"/>
            <p:cNvSpPr/>
            <p:nvPr/>
          </p:nvSpPr>
          <p:spPr>
            <a:xfrm>
              <a:off x="343175" y="3853525"/>
              <a:ext cx="62300" cy="62300"/>
            </a:xfrm>
            <a:custGeom>
              <a:rect b="b" l="l" r="r" t="t"/>
              <a:pathLst>
                <a:path extrusionOk="0" h="2492" w="2492">
                  <a:moveTo>
                    <a:pt x="1247" y="0"/>
                  </a:moveTo>
                  <a:cubicBezTo>
                    <a:pt x="558" y="0"/>
                    <a:pt x="1" y="558"/>
                    <a:pt x="1" y="1247"/>
                  </a:cubicBezTo>
                  <a:cubicBezTo>
                    <a:pt x="1" y="1933"/>
                    <a:pt x="558" y="2491"/>
                    <a:pt x="1247" y="2491"/>
                  </a:cubicBezTo>
                  <a:cubicBezTo>
                    <a:pt x="1933" y="2491"/>
                    <a:pt x="2491" y="1933"/>
                    <a:pt x="2491" y="1247"/>
                  </a:cubicBezTo>
                  <a:cubicBezTo>
                    <a:pt x="2491" y="558"/>
                    <a:pt x="1933" y="0"/>
                    <a:pt x="124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10"/>
            <p:cNvSpPr/>
            <p:nvPr/>
          </p:nvSpPr>
          <p:spPr>
            <a:xfrm>
              <a:off x="323700" y="3666725"/>
              <a:ext cx="40500" cy="38950"/>
            </a:xfrm>
            <a:custGeom>
              <a:rect b="b" l="l" r="r" t="t"/>
              <a:pathLst>
                <a:path extrusionOk="0" h="1558" w="1620">
                  <a:moveTo>
                    <a:pt x="778" y="1"/>
                  </a:moveTo>
                  <a:cubicBezTo>
                    <a:pt x="679" y="1"/>
                    <a:pt x="578" y="20"/>
                    <a:pt x="482" y="59"/>
                  </a:cubicBezTo>
                  <a:cubicBezTo>
                    <a:pt x="192" y="181"/>
                    <a:pt x="1" y="464"/>
                    <a:pt x="1" y="779"/>
                  </a:cubicBezTo>
                  <a:cubicBezTo>
                    <a:pt x="1" y="1209"/>
                    <a:pt x="350" y="1558"/>
                    <a:pt x="780" y="1558"/>
                  </a:cubicBezTo>
                  <a:cubicBezTo>
                    <a:pt x="1095" y="1558"/>
                    <a:pt x="1379" y="1369"/>
                    <a:pt x="1499" y="1077"/>
                  </a:cubicBezTo>
                  <a:cubicBezTo>
                    <a:pt x="1620" y="787"/>
                    <a:pt x="1554" y="452"/>
                    <a:pt x="1330" y="229"/>
                  </a:cubicBezTo>
                  <a:cubicBezTo>
                    <a:pt x="1180" y="80"/>
                    <a:pt x="981" y="1"/>
                    <a:pt x="77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10"/>
            <p:cNvSpPr/>
            <p:nvPr/>
          </p:nvSpPr>
          <p:spPr>
            <a:xfrm>
              <a:off x="238075" y="3974125"/>
              <a:ext cx="27350" cy="23425"/>
            </a:xfrm>
            <a:custGeom>
              <a:rect b="b" l="l" r="r" t="t"/>
              <a:pathLst>
                <a:path extrusionOk="0" h="937" w="1094">
                  <a:moveTo>
                    <a:pt x="472" y="0"/>
                  </a:moveTo>
                  <a:cubicBezTo>
                    <a:pt x="231" y="0"/>
                    <a:pt x="1" y="187"/>
                    <a:pt x="2" y="469"/>
                  </a:cubicBezTo>
                  <a:cubicBezTo>
                    <a:pt x="2" y="727"/>
                    <a:pt x="211" y="936"/>
                    <a:pt x="469" y="936"/>
                  </a:cubicBezTo>
                  <a:cubicBezTo>
                    <a:pt x="886" y="935"/>
                    <a:pt x="1093" y="431"/>
                    <a:pt x="799" y="138"/>
                  </a:cubicBezTo>
                  <a:cubicBezTo>
                    <a:pt x="703" y="43"/>
                    <a:pt x="586" y="0"/>
                    <a:pt x="4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10"/>
            <p:cNvSpPr/>
            <p:nvPr/>
          </p:nvSpPr>
          <p:spPr>
            <a:xfrm>
              <a:off x="1417250" y="3931350"/>
              <a:ext cx="18225" cy="15625"/>
            </a:xfrm>
            <a:custGeom>
              <a:rect b="b" l="l" r="r" t="t"/>
              <a:pathLst>
                <a:path extrusionOk="0" h="625" w="729">
                  <a:moveTo>
                    <a:pt x="314" y="1"/>
                  </a:moveTo>
                  <a:cubicBezTo>
                    <a:pt x="154" y="1"/>
                    <a:pt x="1" y="125"/>
                    <a:pt x="1" y="313"/>
                  </a:cubicBezTo>
                  <a:cubicBezTo>
                    <a:pt x="1" y="484"/>
                    <a:pt x="140" y="624"/>
                    <a:pt x="312" y="624"/>
                  </a:cubicBezTo>
                  <a:cubicBezTo>
                    <a:pt x="590" y="624"/>
                    <a:pt x="728" y="289"/>
                    <a:pt x="533" y="92"/>
                  </a:cubicBezTo>
                  <a:cubicBezTo>
                    <a:pt x="469" y="29"/>
                    <a:pt x="39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10"/>
            <p:cNvSpPr/>
            <p:nvPr/>
          </p:nvSpPr>
          <p:spPr>
            <a:xfrm>
              <a:off x="1724700" y="4188175"/>
              <a:ext cx="18200" cy="15625"/>
            </a:xfrm>
            <a:custGeom>
              <a:rect b="b" l="l" r="r" t="t"/>
              <a:pathLst>
                <a:path extrusionOk="0" h="625" w="728">
                  <a:moveTo>
                    <a:pt x="314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5"/>
                    <a:pt x="139" y="624"/>
                    <a:pt x="312" y="624"/>
                  </a:cubicBezTo>
                  <a:cubicBezTo>
                    <a:pt x="588" y="624"/>
                    <a:pt x="728" y="289"/>
                    <a:pt x="531" y="92"/>
                  </a:cubicBezTo>
                  <a:cubicBezTo>
                    <a:pt x="468" y="29"/>
                    <a:pt x="390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10"/>
            <p:cNvSpPr/>
            <p:nvPr/>
          </p:nvSpPr>
          <p:spPr>
            <a:xfrm>
              <a:off x="1923150" y="3623925"/>
              <a:ext cx="40475" cy="38975"/>
            </a:xfrm>
            <a:custGeom>
              <a:rect b="b" l="l" r="r" t="t"/>
              <a:pathLst>
                <a:path extrusionOk="0" h="1559" w="1619">
                  <a:moveTo>
                    <a:pt x="779" y="0"/>
                  </a:moveTo>
                  <a:cubicBezTo>
                    <a:pt x="679" y="0"/>
                    <a:pt x="578" y="20"/>
                    <a:pt x="481" y="59"/>
                  </a:cubicBezTo>
                  <a:cubicBezTo>
                    <a:pt x="191" y="180"/>
                    <a:pt x="2" y="464"/>
                    <a:pt x="2" y="779"/>
                  </a:cubicBezTo>
                  <a:cubicBezTo>
                    <a:pt x="0" y="1209"/>
                    <a:pt x="349" y="1558"/>
                    <a:pt x="779" y="1558"/>
                  </a:cubicBezTo>
                  <a:cubicBezTo>
                    <a:pt x="1094" y="1558"/>
                    <a:pt x="1378" y="1367"/>
                    <a:pt x="1499" y="1077"/>
                  </a:cubicBezTo>
                  <a:cubicBezTo>
                    <a:pt x="1619" y="785"/>
                    <a:pt x="1553" y="452"/>
                    <a:pt x="1330" y="228"/>
                  </a:cubicBezTo>
                  <a:cubicBezTo>
                    <a:pt x="1181" y="79"/>
                    <a:pt x="982" y="0"/>
                    <a:pt x="77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10"/>
            <p:cNvSpPr/>
            <p:nvPr/>
          </p:nvSpPr>
          <p:spPr>
            <a:xfrm>
              <a:off x="1612425" y="4592100"/>
              <a:ext cx="6600" cy="5675"/>
            </a:xfrm>
            <a:custGeom>
              <a:rect b="b" l="l" r="r" t="t"/>
              <a:pathLst>
                <a:path extrusionOk="0" h="227" w="264">
                  <a:moveTo>
                    <a:pt x="114" y="0"/>
                  </a:moveTo>
                  <a:cubicBezTo>
                    <a:pt x="56" y="0"/>
                    <a:pt x="0" y="46"/>
                    <a:pt x="0" y="114"/>
                  </a:cubicBezTo>
                  <a:cubicBezTo>
                    <a:pt x="0" y="176"/>
                    <a:pt x="50" y="227"/>
                    <a:pt x="113" y="227"/>
                  </a:cubicBezTo>
                  <a:cubicBezTo>
                    <a:pt x="212" y="227"/>
                    <a:pt x="263" y="105"/>
                    <a:pt x="193" y="33"/>
                  </a:cubicBezTo>
                  <a:cubicBezTo>
                    <a:pt x="170" y="10"/>
                    <a:pt x="142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10"/>
            <p:cNvSpPr/>
            <p:nvPr/>
          </p:nvSpPr>
          <p:spPr>
            <a:xfrm>
              <a:off x="1324250" y="4674600"/>
              <a:ext cx="6650" cy="5650"/>
            </a:xfrm>
            <a:custGeom>
              <a:rect b="b" l="l" r="r" t="t"/>
              <a:pathLst>
                <a:path extrusionOk="0" h="226" w="266">
                  <a:moveTo>
                    <a:pt x="115" y="1"/>
                  </a:moveTo>
                  <a:cubicBezTo>
                    <a:pt x="57" y="1"/>
                    <a:pt x="1" y="46"/>
                    <a:pt x="1" y="115"/>
                  </a:cubicBezTo>
                  <a:cubicBezTo>
                    <a:pt x="2" y="176"/>
                    <a:pt x="52" y="226"/>
                    <a:pt x="113" y="226"/>
                  </a:cubicBezTo>
                  <a:cubicBezTo>
                    <a:pt x="214" y="226"/>
                    <a:pt x="265" y="104"/>
                    <a:pt x="193" y="34"/>
                  </a:cubicBezTo>
                  <a:cubicBezTo>
                    <a:pt x="170" y="11"/>
                    <a:pt x="142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10"/>
            <p:cNvSpPr/>
            <p:nvPr/>
          </p:nvSpPr>
          <p:spPr>
            <a:xfrm>
              <a:off x="1962100" y="4316550"/>
              <a:ext cx="19650" cy="16850"/>
            </a:xfrm>
            <a:custGeom>
              <a:rect b="b" l="l" r="r" t="t"/>
              <a:pathLst>
                <a:path extrusionOk="0" h="674" w="786">
                  <a:moveTo>
                    <a:pt x="338" y="1"/>
                  </a:moveTo>
                  <a:cubicBezTo>
                    <a:pt x="166" y="1"/>
                    <a:pt x="1" y="134"/>
                    <a:pt x="1" y="337"/>
                  </a:cubicBezTo>
                  <a:cubicBezTo>
                    <a:pt x="1" y="523"/>
                    <a:pt x="151" y="673"/>
                    <a:pt x="336" y="673"/>
                  </a:cubicBezTo>
                  <a:cubicBezTo>
                    <a:pt x="635" y="673"/>
                    <a:pt x="785" y="311"/>
                    <a:pt x="573" y="99"/>
                  </a:cubicBezTo>
                  <a:cubicBezTo>
                    <a:pt x="505" y="31"/>
                    <a:pt x="42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10"/>
            <p:cNvSpPr/>
            <p:nvPr/>
          </p:nvSpPr>
          <p:spPr>
            <a:xfrm>
              <a:off x="1875375" y="4334725"/>
              <a:ext cx="6600" cy="5700"/>
            </a:xfrm>
            <a:custGeom>
              <a:rect b="b" l="l" r="r" t="t"/>
              <a:pathLst>
                <a:path extrusionOk="0" h="228" w="264">
                  <a:moveTo>
                    <a:pt x="114" y="1"/>
                  </a:moveTo>
                  <a:cubicBezTo>
                    <a:pt x="56" y="1"/>
                    <a:pt x="1" y="46"/>
                    <a:pt x="1" y="115"/>
                  </a:cubicBezTo>
                  <a:cubicBezTo>
                    <a:pt x="1" y="176"/>
                    <a:pt x="50" y="227"/>
                    <a:pt x="113" y="227"/>
                  </a:cubicBezTo>
                  <a:cubicBezTo>
                    <a:pt x="213" y="227"/>
                    <a:pt x="264" y="106"/>
                    <a:pt x="193" y="34"/>
                  </a:cubicBezTo>
                  <a:cubicBezTo>
                    <a:pt x="170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10"/>
            <p:cNvSpPr/>
            <p:nvPr/>
          </p:nvSpPr>
          <p:spPr>
            <a:xfrm>
              <a:off x="2272600" y="4176675"/>
              <a:ext cx="6625" cy="5675"/>
            </a:xfrm>
            <a:custGeom>
              <a:rect b="b" l="l" r="r" t="t"/>
              <a:pathLst>
                <a:path extrusionOk="0" h="227" w="265">
                  <a:moveTo>
                    <a:pt x="114" y="1"/>
                  </a:moveTo>
                  <a:cubicBezTo>
                    <a:pt x="56" y="1"/>
                    <a:pt x="0" y="45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cubicBezTo>
                    <a:pt x="114" y="226"/>
                    <a:pt x="114" y="226"/>
                    <a:pt x="115" y="226"/>
                  </a:cubicBezTo>
                  <a:cubicBezTo>
                    <a:pt x="214" y="226"/>
                    <a:pt x="265" y="105"/>
                    <a:pt x="194" y="34"/>
                  </a:cubicBezTo>
                  <a:cubicBezTo>
                    <a:pt x="171" y="11"/>
                    <a:pt x="142" y="1"/>
                    <a:pt x="11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10"/>
            <p:cNvSpPr/>
            <p:nvPr/>
          </p:nvSpPr>
          <p:spPr>
            <a:xfrm>
              <a:off x="2405475" y="4158500"/>
              <a:ext cx="16350" cy="14025"/>
            </a:xfrm>
            <a:custGeom>
              <a:rect b="b" l="l" r="r" t="t"/>
              <a:pathLst>
                <a:path extrusionOk="0" h="561" w="654">
                  <a:moveTo>
                    <a:pt x="283" y="1"/>
                  </a:moveTo>
                  <a:cubicBezTo>
                    <a:pt x="139" y="1"/>
                    <a:pt x="0" y="112"/>
                    <a:pt x="0" y="281"/>
                  </a:cubicBezTo>
                  <a:cubicBezTo>
                    <a:pt x="0" y="436"/>
                    <a:pt x="126" y="561"/>
                    <a:pt x="281" y="561"/>
                  </a:cubicBezTo>
                  <a:cubicBezTo>
                    <a:pt x="529" y="561"/>
                    <a:pt x="654" y="259"/>
                    <a:pt x="478" y="83"/>
                  </a:cubicBezTo>
                  <a:cubicBezTo>
                    <a:pt x="421" y="26"/>
                    <a:pt x="351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10"/>
            <p:cNvSpPr/>
            <p:nvPr/>
          </p:nvSpPr>
          <p:spPr>
            <a:xfrm>
              <a:off x="2338350" y="42871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25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0" y="449"/>
                    <a:pt x="225" y="449"/>
                  </a:cubicBezTo>
                  <a:cubicBezTo>
                    <a:pt x="423" y="449"/>
                    <a:pt x="524" y="209"/>
                    <a:pt x="383" y="67"/>
                  </a:cubicBezTo>
                  <a:cubicBezTo>
                    <a:pt x="337" y="21"/>
                    <a:pt x="280" y="1"/>
                    <a:pt x="2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10"/>
            <p:cNvSpPr/>
            <p:nvPr/>
          </p:nvSpPr>
          <p:spPr>
            <a:xfrm>
              <a:off x="2136900" y="4291400"/>
              <a:ext cx="22425" cy="22425"/>
            </a:xfrm>
            <a:custGeom>
              <a:rect b="b" l="l" r="r" t="t"/>
              <a:pathLst>
                <a:path extrusionOk="0" h="897" w="897">
                  <a:moveTo>
                    <a:pt x="449" y="0"/>
                  </a:moveTo>
                  <a:cubicBezTo>
                    <a:pt x="202" y="0"/>
                    <a:pt x="1" y="200"/>
                    <a:pt x="1" y="448"/>
                  </a:cubicBezTo>
                  <a:cubicBezTo>
                    <a:pt x="1" y="695"/>
                    <a:pt x="202" y="896"/>
                    <a:pt x="449" y="896"/>
                  </a:cubicBezTo>
                  <a:cubicBezTo>
                    <a:pt x="697" y="896"/>
                    <a:pt x="897" y="695"/>
                    <a:pt x="897" y="448"/>
                  </a:cubicBezTo>
                  <a:cubicBezTo>
                    <a:pt x="897" y="200"/>
                    <a:pt x="697" y="0"/>
                    <a:pt x="4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10"/>
            <p:cNvSpPr/>
            <p:nvPr/>
          </p:nvSpPr>
          <p:spPr>
            <a:xfrm>
              <a:off x="2078175" y="42732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226" y="1"/>
                  </a:moveTo>
                  <a:cubicBezTo>
                    <a:pt x="111" y="1"/>
                    <a:pt x="1" y="90"/>
                    <a:pt x="1" y="225"/>
                  </a:cubicBezTo>
                  <a:cubicBezTo>
                    <a:pt x="1" y="348"/>
                    <a:pt x="101" y="449"/>
                    <a:pt x="225" y="449"/>
                  </a:cubicBezTo>
                  <a:cubicBezTo>
                    <a:pt x="424" y="449"/>
                    <a:pt x="524" y="208"/>
                    <a:pt x="382" y="67"/>
                  </a:cubicBezTo>
                  <a:cubicBezTo>
                    <a:pt x="337" y="21"/>
                    <a:pt x="281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10"/>
            <p:cNvSpPr/>
            <p:nvPr/>
          </p:nvSpPr>
          <p:spPr>
            <a:xfrm>
              <a:off x="2118725" y="4124925"/>
              <a:ext cx="30800" cy="30800"/>
            </a:xfrm>
            <a:custGeom>
              <a:rect b="b" l="l" r="r" t="t"/>
              <a:pathLst>
                <a:path extrusionOk="0" h="1232" w="1232">
                  <a:moveTo>
                    <a:pt x="617" y="1"/>
                  </a:moveTo>
                  <a:cubicBezTo>
                    <a:pt x="277" y="1"/>
                    <a:pt x="0" y="278"/>
                    <a:pt x="0" y="617"/>
                  </a:cubicBezTo>
                  <a:cubicBezTo>
                    <a:pt x="0" y="957"/>
                    <a:pt x="277" y="1232"/>
                    <a:pt x="617" y="1232"/>
                  </a:cubicBezTo>
                  <a:cubicBezTo>
                    <a:pt x="956" y="1232"/>
                    <a:pt x="1231" y="957"/>
                    <a:pt x="1231" y="617"/>
                  </a:cubicBezTo>
                  <a:cubicBezTo>
                    <a:pt x="1231" y="278"/>
                    <a:pt x="956" y="1"/>
                    <a:pt x="61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10"/>
            <p:cNvSpPr/>
            <p:nvPr/>
          </p:nvSpPr>
          <p:spPr>
            <a:xfrm>
              <a:off x="3079175" y="5008700"/>
              <a:ext cx="79825" cy="72000"/>
            </a:xfrm>
            <a:custGeom>
              <a:rect b="b" l="l" r="r" t="t"/>
              <a:pathLst>
                <a:path extrusionOk="0" h="2880" w="3193">
                  <a:moveTo>
                    <a:pt x="1640" y="0"/>
                  </a:moveTo>
                  <a:cubicBezTo>
                    <a:pt x="1082" y="0"/>
                    <a:pt x="572" y="323"/>
                    <a:pt x="335" y="834"/>
                  </a:cubicBezTo>
                  <a:cubicBezTo>
                    <a:pt x="0" y="1556"/>
                    <a:pt x="313" y="2411"/>
                    <a:pt x="1034" y="2746"/>
                  </a:cubicBezTo>
                  <a:cubicBezTo>
                    <a:pt x="1228" y="2836"/>
                    <a:pt x="1435" y="2880"/>
                    <a:pt x="1640" y="2880"/>
                  </a:cubicBezTo>
                  <a:cubicBezTo>
                    <a:pt x="1995" y="2880"/>
                    <a:pt x="2344" y="2749"/>
                    <a:pt x="2616" y="2500"/>
                  </a:cubicBezTo>
                  <a:cubicBezTo>
                    <a:pt x="3044" y="2106"/>
                    <a:pt x="3193" y="1493"/>
                    <a:pt x="2993" y="946"/>
                  </a:cubicBezTo>
                  <a:cubicBezTo>
                    <a:pt x="2793" y="398"/>
                    <a:pt x="2283" y="26"/>
                    <a:pt x="1700" y="2"/>
                  </a:cubicBezTo>
                  <a:cubicBezTo>
                    <a:pt x="1680" y="1"/>
                    <a:pt x="1660" y="0"/>
                    <a:pt x="164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10"/>
            <p:cNvSpPr/>
            <p:nvPr/>
          </p:nvSpPr>
          <p:spPr>
            <a:xfrm>
              <a:off x="2797125" y="5036075"/>
              <a:ext cx="46100" cy="41550"/>
            </a:xfrm>
            <a:custGeom>
              <a:rect b="b" l="l" r="r" t="t"/>
              <a:pathLst>
                <a:path extrusionOk="0" h="1662" w="1844">
                  <a:moveTo>
                    <a:pt x="948" y="0"/>
                  </a:moveTo>
                  <a:cubicBezTo>
                    <a:pt x="626" y="0"/>
                    <a:pt x="331" y="187"/>
                    <a:pt x="194" y="480"/>
                  </a:cubicBezTo>
                  <a:cubicBezTo>
                    <a:pt x="0" y="897"/>
                    <a:pt x="181" y="1391"/>
                    <a:pt x="597" y="1585"/>
                  </a:cubicBezTo>
                  <a:cubicBezTo>
                    <a:pt x="709" y="1637"/>
                    <a:pt x="828" y="1662"/>
                    <a:pt x="946" y="1662"/>
                  </a:cubicBezTo>
                  <a:cubicBezTo>
                    <a:pt x="1151" y="1662"/>
                    <a:pt x="1353" y="1586"/>
                    <a:pt x="1509" y="1442"/>
                  </a:cubicBezTo>
                  <a:cubicBezTo>
                    <a:pt x="1757" y="1215"/>
                    <a:pt x="1843" y="861"/>
                    <a:pt x="1727" y="545"/>
                  </a:cubicBezTo>
                  <a:cubicBezTo>
                    <a:pt x="1612" y="229"/>
                    <a:pt x="1317" y="14"/>
                    <a:pt x="982" y="1"/>
                  </a:cubicBezTo>
                  <a:cubicBezTo>
                    <a:pt x="971" y="0"/>
                    <a:pt x="959" y="0"/>
                    <a:pt x="94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10"/>
            <p:cNvSpPr/>
            <p:nvPr/>
          </p:nvSpPr>
          <p:spPr>
            <a:xfrm>
              <a:off x="2958550" y="4955800"/>
              <a:ext cx="26650" cy="22900"/>
            </a:xfrm>
            <a:custGeom>
              <a:rect b="b" l="l" r="r" t="t"/>
              <a:pathLst>
                <a:path extrusionOk="0" h="916" w="1066">
                  <a:moveTo>
                    <a:pt x="521" y="1"/>
                  </a:moveTo>
                  <a:cubicBezTo>
                    <a:pt x="356" y="1"/>
                    <a:pt x="190" y="88"/>
                    <a:pt x="107" y="266"/>
                  </a:cubicBezTo>
                  <a:cubicBezTo>
                    <a:pt x="0" y="494"/>
                    <a:pt x="100" y="765"/>
                    <a:pt x="330" y="872"/>
                  </a:cubicBezTo>
                  <a:cubicBezTo>
                    <a:pt x="394" y="902"/>
                    <a:pt x="460" y="915"/>
                    <a:pt x="523" y="915"/>
                  </a:cubicBezTo>
                  <a:cubicBezTo>
                    <a:pt x="819" y="915"/>
                    <a:pt x="1066" y="615"/>
                    <a:pt x="950" y="300"/>
                  </a:cubicBezTo>
                  <a:cubicBezTo>
                    <a:pt x="878" y="102"/>
                    <a:pt x="700" y="1"/>
                    <a:pt x="52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10"/>
            <p:cNvSpPr/>
            <p:nvPr/>
          </p:nvSpPr>
          <p:spPr>
            <a:xfrm>
              <a:off x="2821425" y="4925750"/>
              <a:ext cx="26650" cy="22875"/>
            </a:xfrm>
            <a:custGeom>
              <a:rect b="b" l="l" r="r" t="t"/>
              <a:pathLst>
                <a:path extrusionOk="0" h="915" w="1066">
                  <a:moveTo>
                    <a:pt x="520" y="0"/>
                  </a:moveTo>
                  <a:cubicBezTo>
                    <a:pt x="355" y="0"/>
                    <a:pt x="190" y="87"/>
                    <a:pt x="108" y="264"/>
                  </a:cubicBezTo>
                  <a:cubicBezTo>
                    <a:pt x="1" y="494"/>
                    <a:pt x="100" y="764"/>
                    <a:pt x="329" y="871"/>
                  </a:cubicBezTo>
                  <a:cubicBezTo>
                    <a:pt x="394" y="901"/>
                    <a:pt x="459" y="915"/>
                    <a:pt x="523" y="915"/>
                  </a:cubicBezTo>
                  <a:cubicBezTo>
                    <a:pt x="820" y="915"/>
                    <a:pt x="1066" y="615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10"/>
            <p:cNvSpPr/>
            <p:nvPr/>
          </p:nvSpPr>
          <p:spPr>
            <a:xfrm>
              <a:off x="2871450" y="5204375"/>
              <a:ext cx="67550" cy="60925"/>
            </a:xfrm>
            <a:custGeom>
              <a:rect b="b" l="l" r="r" t="t"/>
              <a:pathLst>
                <a:path extrusionOk="0" h="2437" w="2702">
                  <a:moveTo>
                    <a:pt x="1390" y="0"/>
                  </a:moveTo>
                  <a:cubicBezTo>
                    <a:pt x="917" y="0"/>
                    <a:pt x="484" y="274"/>
                    <a:pt x="283" y="706"/>
                  </a:cubicBezTo>
                  <a:cubicBezTo>
                    <a:pt x="0" y="1316"/>
                    <a:pt x="265" y="2041"/>
                    <a:pt x="875" y="2323"/>
                  </a:cubicBezTo>
                  <a:cubicBezTo>
                    <a:pt x="1039" y="2399"/>
                    <a:pt x="1214" y="2436"/>
                    <a:pt x="1388" y="2436"/>
                  </a:cubicBezTo>
                  <a:cubicBezTo>
                    <a:pt x="1687" y="2436"/>
                    <a:pt x="1984" y="2326"/>
                    <a:pt x="2213" y="2116"/>
                  </a:cubicBezTo>
                  <a:cubicBezTo>
                    <a:pt x="2575" y="1782"/>
                    <a:pt x="2701" y="1262"/>
                    <a:pt x="2532" y="801"/>
                  </a:cubicBezTo>
                  <a:cubicBezTo>
                    <a:pt x="2362" y="338"/>
                    <a:pt x="1932" y="22"/>
                    <a:pt x="1439" y="1"/>
                  </a:cubicBezTo>
                  <a:cubicBezTo>
                    <a:pt x="1423" y="0"/>
                    <a:pt x="1406" y="0"/>
                    <a:pt x="139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10"/>
            <p:cNvSpPr/>
            <p:nvPr/>
          </p:nvSpPr>
          <p:spPr>
            <a:xfrm>
              <a:off x="3297875" y="476312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6" y="0"/>
                  </a:moveTo>
                  <a:cubicBezTo>
                    <a:pt x="458" y="0"/>
                    <a:pt x="240" y="137"/>
                    <a:pt x="141" y="354"/>
                  </a:cubicBezTo>
                  <a:cubicBezTo>
                    <a:pt x="0" y="659"/>
                    <a:pt x="132" y="1020"/>
                    <a:pt x="437" y="1163"/>
                  </a:cubicBezTo>
                  <a:cubicBezTo>
                    <a:pt x="524" y="1203"/>
                    <a:pt x="611" y="1221"/>
                    <a:pt x="696" y="1221"/>
                  </a:cubicBezTo>
                  <a:cubicBezTo>
                    <a:pt x="1091" y="1221"/>
                    <a:pt x="1419" y="820"/>
                    <a:pt x="1266" y="401"/>
                  </a:cubicBezTo>
                  <a:cubicBezTo>
                    <a:pt x="1180" y="169"/>
                    <a:pt x="965" y="11"/>
                    <a:pt x="718" y="1"/>
                  </a:cubicBezTo>
                  <a:cubicBezTo>
                    <a:pt x="711" y="0"/>
                    <a:pt x="703" y="0"/>
                    <a:pt x="69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10"/>
            <p:cNvSpPr/>
            <p:nvPr/>
          </p:nvSpPr>
          <p:spPr>
            <a:xfrm>
              <a:off x="2554900" y="46911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4" y="1"/>
                  </a:moveTo>
                  <a:cubicBezTo>
                    <a:pt x="458" y="1"/>
                    <a:pt x="242" y="137"/>
                    <a:pt x="142" y="353"/>
                  </a:cubicBezTo>
                  <a:cubicBezTo>
                    <a:pt x="1" y="658"/>
                    <a:pt x="133" y="1020"/>
                    <a:pt x="438" y="1162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3" y="1220"/>
                    <a:pt x="1420" y="820"/>
                    <a:pt x="1266" y="400"/>
                  </a:cubicBezTo>
                  <a:cubicBezTo>
                    <a:pt x="1182" y="168"/>
                    <a:pt x="966" y="10"/>
                    <a:pt x="721" y="1"/>
                  </a:cubicBezTo>
                  <a:cubicBezTo>
                    <a:pt x="712" y="1"/>
                    <a:pt x="703" y="1"/>
                    <a:pt x="6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10"/>
            <p:cNvSpPr/>
            <p:nvPr/>
          </p:nvSpPr>
          <p:spPr>
            <a:xfrm>
              <a:off x="3507800" y="5132750"/>
              <a:ext cx="17800" cy="15275"/>
            </a:xfrm>
            <a:custGeom>
              <a:rect b="b" l="l" r="r" t="t"/>
              <a:pathLst>
                <a:path extrusionOk="0" h="611" w="712">
                  <a:moveTo>
                    <a:pt x="348" y="1"/>
                  </a:moveTo>
                  <a:cubicBezTo>
                    <a:pt x="237" y="1"/>
                    <a:pt x="127" y="59"/>
                    <a:pt x="73" y="177"/>
                  </a:cubicBezTo>
                  <a:cubicBezTo>
                    <a:pt x="1" y="329"/>
                    <a:pt x="68" y="511"/>
                    <a:pt x="220" y="581"/>
                  </a:cubicBezTo>
                  <a:cubicBezTo>
                    <a:pt x="263" y="601"/>
                    <a:pt x="307" y="611"/>
                    <a:pt x="349" y="611"/>
                  </a:cubicBezTo>
                  <a:cubicBezTo>
                    <a:pt x="547" y="611"/>
                    <a:pt x="712" y="410"/>
                    <a:pt x="635" y="201"/>
                  </a:cubicBezTo>
                  <a:cubicBezTo>
                    <a:pt x="586" y="68"/>
                    <a:pt x="467" y="1"/>
                    <a:pt x="34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10"/>
            <p:cNvSpPr/>
            <p:nvPr/>
          </p:nvSpPr>
          <p:spPr>
            <a:xfrm>
              <a:off x="3940975" y="4507625"/>
              <a:ext cx="35500" cy="30550"/>
            </a:xfrm>
            <a:custGeom>
              <a:rect b="b" l="l" r="r" t="t"/>
              <a:pathLst>
                <a:path extrusionOk="0" h="1222" w="1420">
                  <a:moveTo>
                    <a:pt x="693" y="1"/>
                  </a:moveTo>
                  <a:cubicBezTo>
                    <a:pt x="457" y="1"/>
                    <a:pt x="242" y="139"/>
                    <a:pt x="142" y="355"/>
                  </a:cubicBezTo>
                  <a:cubicBezTo>
                    <a:pt x="1" y="660"/>
                    <a:pt x="133" y="1021"/>
                    <a:pt x="438" y="1163"/>
                  </a:cubicBezTo>
                  <a:cubicBezTo>
                    <a:pt x="524" y="1204"/>
                    <a:pt x="612" y="1222"/>
                    <a:pt x="696" y="1222"/>
                  </a:cubicBezTo>
                  <a:cubicBezTo>
                    <a:pt x="1092" y="1222"/>
                    <a:pt x="1420" y="821"/>
                    <a:pt x="1266" y="401"/>
                  </a:cubicBezTo>
                  <a:cubicBezTo>
                    <a:pt x="1182" y="170"/>
                    <a:pt x="966" y="12"/>
                    <a:pt x="719" y="2"/>
                  </a:cubicBezTo>
                  <a:cubicBezTo>
                    <a:pt x="710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10"/>
            <p:cNvSpPr/>
            <p:nvPr/>
          </p:nvSpPr>
          <p:spPr>
            <a:xfrm>
              <a:off x="3204900" y="5225075"/>
              <a:ext cx="36325" cy="32775"/>
            </a:xfrm>
            <a:custGeom>
              <a:rect b="b" l="l" r="r" t="t"/>
              <a:pathLst>
                <a:path extrusionOk="0" h="1311" w="1453">
                  <a:moveTo>
                    <a:pt x="743" y="0"/>
                  </a:moveTo>
                  <a:cubicBezTo>
                    <a:pt x="490" y="0"/>
                    <a:pt x="259" y="148"/>
                    <a:pt x="152" y="380"/>
                  </a:cubicBezTo>
                  <a:cubicBezTo>
                    <a:pt x="0" y="708"/>
                    <a:pt x="143" y="1098"/>
                    <a:pt x="471" y="1250"/>
                  </a:cubicBezTo>
                  <a:cubicBezTo>
                    <a:pt x="559" y="1291"/>
                    <a:pt x="652" y="1311"/>
                    <a:pt x="746" y="1311"/>
                  </a:cubicBezTo>
                  <a:cubicBezTo>
                    <a:pt x="907" y="1311"/>
                    <a:pt x="1067" y="1251"/>
                    <a:pt x="1191" y="1137"/>
                  </a:cubicBezTo>
                  <a:cubicBezTo>
                    <a:pt x="1386" y="957"/>
                    <a:pt x="1452" y="679"/>
                    <a:pt x="1362" y="430"/>
                  </a:cubicBezTo>
                  <a:cubicBezTo>
                    <a:pt x="1271" y="182"/>
                    <a:pt x="1039" y="12"/>
                    <a:pt x="773" y="1"/>
                  </a:cubicBezTo>
                  <a:cubicBezTo>
                    <a:pt x="763" y="1"/>
                    <a:pt x="753" y="0"/>
                    <a:pt x="74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10"/>
            <p:cNvSpPr/>
            <p:nvPr/>
          </p:nvSpPr>
          <p:spPr>
            <a:xfrm>
              <a:off x="3061275" y="5214425"/>
              <a:ext cx="8300" cy="7125"/>
            </a:xfrm>
            <a:custGeom>
              <a:rect b="b" l="l" r="r" t="t"/>
              <a:pathLst>
                <a:path extrusionOk="0" h="285" w="332">
                  <a:moveTo>
                    <a:pt x="162" y="1"/>
                  </a:moveTo>
                  <a:cubicBezTo>
                    <a:pt x="111" y="1"/>
                    <a:pt x="59" y="28"/>
                    <a:pt x="34" y="83"/>
                  </a:cubicBezTo>
                  <a:cubicBezTo>
                    <a:pt x="1" y="154"/>
                    <a:pt x="32" y="238"/>
                    <a:pt x="103" y="271"/>
                  </a:cubicBezTo>
                  <a:cubicBezTo>
                    <a:pt x="123" y="280"/>
                    <a:pt x="143" y="284"/>
                    <a:pt x="163" y="284"/>
                  </a:cubicBezTo>
                  <a:cubicBezTo>
                    <a:pt x="255" y="284"/>
                    <a:pt x="331" y="191"/>
                    <a:pt x="295" y="93"/>
                  </a:cubicBezTo>
                  <a:cubicBezTo>
                    <a:pt x="273" y="32"/>
                    <a:pt x="218" y="1"/>
                    <a:pt x="16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10"/>
            <p:cNvSpPr/>
            <p:nvPr/>
          </p:nvSpPr>
          <p:spPr>
            <a:xfrm>
              <a:off x="2966750" y="5367725"/>
              <a:ext cx="8250" cy="7100"/>
            </a:xfrm>
            <a:custGeom>
              <a:rect b="b" l="l" r="r" t="t"/>
              <a:pathLst>
                <a:path extrusionOk="0" h="284" w="330">
                  <a:moveTo>
                    <a:pt x="160" y="0"/>
                  </a:moveTo>
                  <a:cubicBezTo>
                    <a:pt x="109" y="0"/>
                    <a:pt x="58" y="27"/>
                    <a:pt x="33" y="82"/>
                  </a:cubicBezTo>
                  <a:cubicBezTo>
                    <a:pt x="0" y="154"/>
                    <a:pt x="30" y="237"/>
                    <a:pt x="101" y="270"/>
                  </a:cubicBezTo>
                  <a:cubicBezTo>
                    <a:pt x="121" y="279"/>
                    <a:pt x="142" y="284"/>
                    <a:pt x="161" y="284"/>
                  </a:cubicBezTo>
                  <a:cubicBezTo>
                    <a:pt x="253" y="284"/>
                    <a:pt x="329" y="190"/>
                    <a:pt x="293" y="94"/>
                  </a:cubicBezTo>
                  <a:cubicBezTo>
                    <a:pt x="271" y="32"/>
                    <a:pt x="215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10"/>
            <p:cNvSpPr/>
            <p:nvPr/>
          </p:nvSpPr>
          <p:spPr>
            <a:xfrm>
              <a:off x="2646375" y="5181125"/>
              <a:ext cx="12400" cy="10650"/>
            </a:xfrm>
            <a:custGeom>
              <a:rect b="b" l="l" r="r" t="t"/>
              <a:pathLst>
                <a:path extrusionOk="0" h="426" w="496">
                  <a:moveTo>
                    <a:pt x="242" y="0"/>
                  </a:moveTo>
                  <a:cubicBezTo>
                    <a:pt x="165" y="0"/>
                    <a:pt x="88" y="41"/>
                    <a:pt x="50" y="124"/>
                  </a:cubicBezTo>
                  <a:cubicBezTo>
                    <a:pt x="0" y="231"/>
                    <a:pt x="47" y="357"/>
                    <a:pt x="154" y="405"/>
                  </a:cubicBezTo>
                  <a:cubicBezTo>
                    <a:pt x="184" y="419"/>
                    <a:pt x="214" y="425"/>
                    <a:pt x="244" y="425"/>
                  </a:cubicBezTo>
                  <a:cubicBezTo>
                    <a:pt x="381" y="425"/>
                    <a:pt x="495" y="286"/>
                    <a:pt x="442" y="140"/>
                  </a:cubicBezTo>
                  <a:cubicBezTo>
                    <a:pt x="409" y="48"/>
                    <a:pt x="326" y="0"/>
                    <a:pt x="2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10"/>
            <p:cNvSpPr/>
            <p:nvPr/>
          </p:nvSpPr>
          <p:spPr>
            <a:xfrm>
              <a:off x="2483575" y="4962500"/>
              <a:ext cx="24800" cy="21300"/>
            </a:xfrm>
            <a:custGeom>
              <a:rect b="b" l="l" r="r" t="t"/>
              <a:pathLst>
                <a:path extrusionOk="0" h="852" w="992">
                  <a:moveTo>
                    <a:pt x="484" y="0"/>
                  </a:moveTo>
                  <a:cubicBezTo>
                    <a:pt x="330" y="0"/>
                    <a:pt x="175" y="82"/>
                    <a:pt x="99" y="247"/>
                  </a:cubicBezTo>
                  <a:cubicBezTo>
                    <a:pt x="1" y="459"/>
                    <a:pt x="93" y="712"/>
                    <a:pt x="306" y="811"/>
                  </a:cubicBezTo>
                  <a:cubicBezTo>
                    <a:pt x="366" y="839"/>
                    <a:pt x="427" y="852"/>
                    <a:pt x="486" y="852"/>
                  </a:cubicBezTo>
                  <a:cubicBezTo>
                    <a:pt x="762" y="852"/>
                    <a:pt x="991" y="572"/>
                    <a:pt x="883" y="279"/>
                  </a:cubicBezTo>
                  <a:cubicBezTo>
                    <a:pt x="816" y="94"/>
                    <a:pt x="650" y="0"/>
                    <a:pt x="48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10"/>
            <p:cNvSpPr/>
            <p:nvPr/>
          </p:nvSpPr>
          <p:spPr>
            <a:xfrm>
              <a:off x="2596325" y="5270275"/>
              <a:ext cx="16500" cy="14225"/>
            </a:xfrm>
            <a:custGeom>
              <a:rect b="b" l="l" r="r" t="t"/>
              <a:pathLst>
                <a:path extrusionOk="0" h="569" w="660">
                  <a:moveTo>
                    <a:pt x="322" y="0"/>
                  </a:moveTo>
                  <a:cubicBezTo>
                    <a:pt x="219" y="0"/>
                    <a:pt x="116" y="54"/>
                    <a:pt x="65" y="165"/>
                  </a:cubicBezTo>
                  <a:cubicBezTo>
                    <a:pt x="0" y="306"/>
                    <a:pt x="62" y="475"/>
                    <a:pt x="203" y="541"/>
                  </a:cubicBezTo>
                  <a:cubicBezTo>
                    <a:pt x="243" y="560"/>
                    <a:pt x="284" y="568"/>
                    <a:pt x="323" y="568"/>
                  </a:cubicBezTo>
                  <a:cubicBezTo>
                    <a:pt x="507" y="568"/>
                    <a:pt x="660" y="382"/>
                    <a:pt x="588" y="186"/>
                  </a:cubicBezTo>
                  <a:cubicBezTo>
                    <a:pt x="543" y="63"/>
                    <a:pt x="432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10"/>
            <p:cNvSpPr/>
            <p:nvPr/>
          </p:nvSpPr>
          <p:spPr>
            <a:xfrm>
              <a:off x="2902925" y="4793150"/>
              <a:ext cx="24875" cy="21375"/>
            </a:xfrm>
            <a:custGeom>
              <a:rect b="b" l="l" r="r" t="t"/>
              <a:pathLst>
                <a:path extrusionOk="0" h="855" w="995">
                  <a:moveTo>
                    <a:pt x="486" y="1"/>
                  </a:moveTo>
                  <a:cubicBezTo>
                    <a:pt x="332" y="1"/>
                    <a:pt x="177" y="82"/>
                    <a:pt x="100" y="247"/>
                  </a:cubicBezTo>
                  <a:cubicBezTo>
                    <a:pt x="1" y="461"/>
                    <a:pt x="93" y="715"/>
                    <a:pt x="306" y="814"/>
                  </a:cubicBezTo>
                  <a:cubicBezTo>
                    <a:pt x="367" y="842"/>
                    <a:pt x="428" y="855"/>
                    <a:pt x="487" y="855"/>
                  </a:cubicBezTo>
                  <a:cubicBezTo>
                    <a:pt x="764" y="855"/>
                    <a:pt x="994" y="575"/>
                    <a:pt x="886" y="280"/>
                  </a:cubicBezTo>
                  <a:cubicBezTo>
                    <a:pt x="819" y="95"/>
                    <a:pt x="653" y="1"/>
                    <a:pt x="4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10"/>
            <p:cNvSpPr/>
            <p:nvPr/>
          </p:nvSpPr>
          <p:spPr>
            <a:xfrm>
              <a:off x="2680325" y="4820775"/>
              <a:ext cx="16600" cy="14275"/>
            </a:xfrm>
            <a:custGeom>
              <a:rect b="b" l="l" r="r" t="t"/>
              <a:pathLst>
                <a:path extrusionOk="0" h="571" w="664">
                  <a:moveTo>
                    <a:pt x="325" y="1"/>
                  </a:moveTo>
                  <a:cubicBezTo>
                    <a:pt x="222" y="1"/>
                    <a:pt x="118" y="55"/>
                    <a:pt x="67" y="166"/>
                  </a:cubicBezTo>
                  <a:cubicBezTo>
                    <a:pt x="1" y="309"/>
                    <a:pt x="64" y="477"/>
                    <a:pt x="205" y="543"/>
                  </a:cubicBezTo>
                  <a:cubicBezTo>
                    <a:pt x="246" y="562"/>
                    <a:pt x="287" y="570"/>
                    <a:pt x="326" y="570"/>
                  </a:cubicBezTo>
                  <a:cubicBezTo>
                    <a:pt x="511" y="570"/>
                    <a:pt x="664" y="384"/>
                    <a:pt x="593" y="188"/>
                  </a:cubicBezTo>
                  <a:cubicBezTo>
                    <a:pt x="548" y="64"/>
                    <a:pt x="43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10"/>
            <p:cNvSpPr/>
            <p:nvPr/>
          </p:nvSpPr>
          <p:spPr>
            <a:xfrm>
              <a:off x="3066100" y="4844625"/>
              <a:ext cx="6475" cy="5525"/>
            </a:xfrm>
            <a:custGeom>
              <a:rect b="b" l="l" r="r" t="t"/>
              <a:pathLst>
                <a:path extrusionOk="0" h="221" w="259">
                  <a:moveTo>
                    <a:pt x="126" y="0"/>
                  </a:moveTo>
                  <a:cubicBezTo>
                    <a:pt x="86" y="0"/>
                    <a:pt x="46" y="21"/>
                    <a:pt x="26" y="64"/>
                  </a:cubicBezTo>
                  <a:cubicBezTo>
                    <a:pt x="0" y="120"/>
                    <a:pt x="24" y="184"/>
                    <a:pt x="80" y="210"/>
                  </a:cubicBezTo>
                  <a:cubicBezTo>
                    <a:pt x="96" y="217"/>
                    <a:pt x="112" y="221"/>
                    <a:pt x="127" y="221"/>
                  </a:cubicBezTo>
                  <a:cubicBezTo>
                    <a:pt x="199" y="221"/>
                    <a:pt x="259" y="148"/>
                    <a:pt x="230" y="73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10"/>
            <p:cNvSpPr/>
            <p:nvPr/>
          </p:nvSpPr>
          <p:spPr>
            <a:xfrm>
              <a:off x="3048500" y="4728475"/>
              <a:ext cx="6500" cy="5575"/>
            </a:xfrm>
            <a:custGeom>
              <a:rect b="b" l="l" r="r" t="t"/>
              <a:pathLst>
                <a:path extrusionOk="0" h="223" w="260">
                  <a:moveTo>
                    <a:pt x="127" y="1"/>
                  </a:moveTo>
                  <a:cubicBezTo>
                    <a:pt x="87" y="1"/>
                    <a:pt x="47" y="22"/>
                    <a:pt x="26" y="66"/>
                  </a:cubicBezTo>
                  <a:cubicBezTo>
                    <a:pt x="1" y="121"/>
                    <a:pt x="25" y="186"/>
                    <a:pt x="80" y="211"/>
                  </a:cubicBezTo>
                  <a:cubicBezTo>
                    <a:pt x="96" y="219"/>
                    <a:pt x="113" y="222"/>
                    <a:pt x="128" y="222"/>
                  </a:cubicBezTo>
                  <a:cubicBezTo>
                    <a:pt x="200" y="222"/>
                    <a:pt x="259" y="150"/>
                    <a:pt x="231" y="73"/>
                  </a:cubicBezTo>
                  <a:cubicBezTo>
                    <a:pt x="214" y="25"/>
                    <a:pt x="171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10"/>
            <p:cNvSpPr/>
            <p:nvPr/>
          </p:nvSpPr>
          <p:spPr>
            <a:xfrm>
              <a:off x="2772050" y="4727925"/>
              <a:ext cx="6425" cy="5525"/>
            </a:xfrm>
            <a:custGeom>
              <a:rect b="b" l="l" r="r" t="t"/>
              <a:pathLst>
                <a:path extrusionOk="0" h="221" w="257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1" y="119"/>
                    <a:pt x="25" y="185"/>
                    <a:pt x="79" y="211"/>
                  </a:cubicBezTo>
                  <a:cubicBezTo>
                    <a:pt x="95" y="218"/>
                    <a:pt x="110" y="221"/>
                    <a:pt x="126" y="221"/>
                  </a:cubicBezTo>
                  <a:cubicBezTo>
                    <a:pt x="198" y="221"/>
                    <a:pt x="257" y="148"/>
                    <a:pt x="229" y="72"/>
                  </a:cubicBezTo>
                  <a:cubicBezTo>
                    <a:pt x="211" y="25"/>
                    <a:pt x="168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10"/>
            <p:cNvSpPr/>
            <p:nvPr/>
          </p:nvSpPr>
          <p:spPr>
            <a:xfrm>
              <a:off x="3363275" y="49840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7" y="21"/>
                    <a:pt x="26" y="65"/>
                  </a:cubicBezTo>
                  <a:cubicBezTo>
                    <a:pt x="1" y="120"/>
                    <a:pt x="25" y="185"/>
                    <a:pt x="80" y="211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4"/>
                  </a:cubicBezTo>
                  <a:cubicBezTo>
                    <a:pt x="213" y="25"/>
                    <a:pt x="170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10"/>
            <p:cNvSpPr/>
            <p:nvPr/>
          </p:nvSpPr>
          <p:spPr>
            <a:xfrm>
              <a:off x="3549925" y="4810650"/>
              <a:ext cx="28950" cy="24900"/>
            </a:xfrm>
            <a:custGeom>
              <a:rect b="b" l="l" r="r" t="t"/>
              <a:pathLst>
                <a:path extrusionOk="0" h="996" w="1158">
                  <a:moveTo>
                    <a:pt x="565" y="0"/>
                  </a:moveTo>
                  <a:cubicBezTo>
                    <a:pt x="385" y="0"/>
                    <a:pt x="205" y="95"/>
                    <a:pt x="116" y="288"/>
                  </a:cubicBezTo>
                  <a:cubicBezTo>
                    <a:pt x="0" y="538"/>
                    <a:pt x="109" y="832"/>
                    <a:pt x="357" y="948"/>
                  </a:cubicBezTo>
                  <a:cubicBezTo>
                    <a:pt x="427" y="981"/>
                    <a:pt x="499" y="996"/>
                    <a:pt x="567" y="996"/>
                  </a:cubicBezTo>
                  <a:cubicBezTo>
                    <a:pt x="890" y="996"/>
                    <a:pt x="1158" y="669"/>
                    <a:pt x="1032" y="326"/>
                  </a:cubicBezTo>
                  <a:cubicBezTo>
                    <a:pt x="953" y="110"/>
                    <a:pt x="759" y="0"/>
                    <a:pt x="5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10"/>
            <p:cNvSpPr/>
            <p:nvPr/>
          </p:nvSpPr>
          <p:spPr>
            <a:xfrm>
              <a:off x="3986850" y="5267850"/>
              <a:ext cx="46850" cy="43925"/>
            </a:xfrm>
            <a:custGeom>
              <a:rect b="b" l="l" r="r" t="t"/>
              <a:pathLst>
                <a:path extrusionOk="0" h="1757" w="1874">
                  <a:moveTo>
                    <a:pt x="938" y="0"/>
                  </a:moveTo>
                  <a:cubicBezTo>
                    <a:pt x="629" y="0"/>
                    <a:pt x="340" y="163"/>
                    <a:pt x="180" y="435"/>
                  </a:cubicBezTo>
                  <a:cubicBezTo>
                    <a:pt x="1" y="742"/>
                    <a:pt x="23" y="1126"/>
                    <a:pt x="238" y="1409"/>
                  </a:cubicBezTo>
                  <a:cubicBezTo>
                    <a:pt x="407" y="1631"/>
                    <a:pt x="668" y="1756"/>
                    <a:pt x="938" y="1756"/>
                  </a:cubicBezTo>
                  <a:cubicBezTo>
                    <a:pt x="1012" y="1756"/>
                    <a:pt x="1086" y="1747"/>
                    <a:pt x="1160" y="1728"/>
                  </a:cubicBezTo>
                  <a:cubicBezTo>
                    <a:pt x="1504" y="1637"/>
                    <a:pt x="1759" y="1350"/>
                    <a:pt x="1808" y="999"/>
                  </a:cubicBezTo>
                  <a:cubicBezTo>
                    <a:pt x="1874" y="518"/>
                    <a:pt x="1538" y="74"/>
                    <a:pt x="1057" y="8"/>
                  </a:cubicBezTo>
                  <a:cubicBezTo>
                    <a:pt x="1018" y="3"/>
                    <a:pt x="978" y="0"/>
                    <a:pt x="9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10"/>
            <p:cNvSpPr/>
            <p:nvPr/>
          </p:nvSpPr>
          <p:spPr>
            <a:xfrm>
              <a:off x="4211300" y="4588625"/>
              <a:ext cx="44375" cy="41550"/>
            </a:xfrm>
            <a:custGeom>
              <a:rect b="b" l="l" r="r" t="t"/>
              <a:pathLst>
                <a:path extrusionOk="0" h="1662" w="1775">
                  <a:moveTo>
                    <a:pt x="889" y="0"/>
                  </a:moveTo>
                  <a:cubicBezTo>
                    <a:pt x="596" y="0"/>
                    <a:pt x="321" y="154"/>
                    <a:pt x="170" y="411"/>
                  </a:cubicBezTo>
                  <a:cubicBezTo>
                    <a:pt x="1" y="701"/>
                    <a:pt x="23" y="1065"/>
                    <a:pt x="226" y="1334"/>
                  </a:cubicBezTo>
                  <a:cubicBezTo>
                    <a:pt x="385" y="1544"/>
                    <a:pt x="631" y="1662"/>
                    <a:pt x="886" y="1662"/>
                  </a:cubicBezTo>
                  <a:cubicBezTo>
                    <a:pt x="957" y="1662"/>
                    <a:pt x="1028" y="1653"/>
                    <a:pt x="1098" y="1634"/>
                  </a:cubicBezTo>
                  <a:cubicBezTo>
                    <a:pt x="1424" y="1550"/>
                    <a:pt x="1666" y="1277"/>
                    <a:pt x="1711" y="944"/>
                  </a:cubicBezTo>
                  <a:cubicBezTo>
                    <a:pt x="1774" y="489"/>
                    <a:pt x="1455" y="70"/>
                    <a:pt x="1002" y="8"/>
                  </a:cubicBezTo>
                  <a:cubicBezTo>
                    <a:pt x="964" y="3"/>
                    <a:pt x="926" y="0"/>
                    <a:pt x="88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10"/>
            <p:cNvSpPr/>
            <p:nvPr/>
          </p:nvSpPr>
          <p:spPr>
            <a:xfrm>
              <a:off x="4100750" y="4727875"/>
              <a:ext cx="27075" cy="22875"/>
            </a:xfrm>
            <a:custGeom>
              <a:rect b="b" l="l" r="r" t="t"/>
              <a:pathLst>
                <a:path extrusionOk="0" h="915" w="1083">
                  <a:moveTo>
                    <a:pt x="592" y="1"/>
                  </a:moveTo>
                  <a:cubicBezTo>
                    <a:pt x="228" y="1"/>
                    <a:pt x="1" y="426"/>
                    <a:pt x="232" y="733"/>
                  </a:cubicBezTo>
                  <a:cubicBezTo>
                    <a:pt x="327" y="857"/>
                    <a:pt x="461" y="914"/>
                    <a:pt x="593" y="914"/>
                  </a:cubicBezTo>
                  <a:cubicBezTo>
                    <a:pt x="806" y="914"/>
                    <a:pt x="1014" y="768"/>
                    <a:pt x="1048" y="519"/>
                  </a:cubicBezTo>
                  <a:cubicBezTo>
                    <a:pt x="1083" y="270"/>
                    <a:pt x="908" y="38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10"/>
            <p:cNvSpPr/>
            <p:nvPr/>
          </p:nvSpPr>
          <p:spPr>
            <a:xfrm>
              <a:off x="4240650" y="4716375"/>
              <a:ext cx="27125" cy="22875"/>
            </a:xfrm>
            <a:custGeom>
              <a:rect b="b" l="l" r="r" t="t"/>
              <a:pathLst>
                <a:path extrusionOk="0" h="915" w="1085">
                  <a:moveTo>
                    <a:pt x="592" y="1"/>
                  </a:moveTo>
                  <a:cubicBezTo>
                    <a:pt x="227" y="1"/>
                    <a:pt x="1" y="428"/>
                    <a:pt x="233" y="733"/>
                  </a:cubicBezTo>
                  <a:cubicBezTo>
                    <a:pt x="327" y="857"/>
                    <a:pt x="461" y="914"/>
                    <a:pt x="594" y="914"/>
                  </a:cubicBezTo>
                  <a:cubicBezTo>
                    <a:pt x="806" y="914"/>
                    <a:pt x="1015" y="768"/>
                    <a:pt x="1050" y="519"/>
                  </a:cubicBezTo>
                  <a:cubicBezTo>
                    <a:pt x="1084" y="270"/>
                    <a:pt x="908" y="40"/>
                    <a:pt x="659" y="5"/>
                  </a:cubicBezTo>
                  <a:cubicBezTo>
                    <a:pt x="636" y="2"/>
                    <a:pt x="614" y="1"/>
                    <a:pt x="5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10"/>
            <p:cNvSpPr/>
            <p:nvPr/>
          </p:nvSpPr>
          <p:spPr>
            <a:xfrm>
              <a:off x="3778900" y="5094300"/>
              <a:ext cx="32550" cy="30475"/>
            </a:xfrm>
            <a:custGeom>
              <a:rect b="b" l="l" r="r" t="t"/>
              <a:pathLst>
                <a:path extrusionOk="0" h="1219" w="1302">
                  <a:moveTo>
                    <a:pt x="649" y="0"/>
                  </a:moveTo>
                  <a:cubicBezTo>
                    <a:pt x="435" y="0"/>
                    <a:pt x="236" y="113"/>
                    <a:pt x="126" y="301"/>
                  </a:cubicBezTo>
                  <a:cubicBezTo>
                    <a:pt x="1" y="514"/>
                    <a:pt x="18" y="780"/>
                    <a:pt x="166" y="977"/>
                  </a:cubicBezTo>
                  <a:cubicBezTo>
                    <a:pt x="283" y="1131"/>
                    <a:pt x="463" y="1218"/>
                    <a:pt x="650" y="1218"/>
                  </a:cubicBezTo>
                  <a:cubicBezTo>
                    <a:pt x="702" y="1218"/>
                    <a:pt x="754" y="1212"/>
                    <a:pt x="805" y="1198"/>
                  </a:cubicBezTo>
                  <a:cubicBezTo>
                    <a:pt x="1044" y="1136"/>
                    <a:pt x="1221" y="936"/>
                    <a:pt x="1255" y="691"/>
                  </a:cubicBezTo>
                  <a:cubicBezTo>
                    <a:pt x="1301" y="359"/>
                    <a:pt x="1067" y="51"/>
                    <a:pt x="734" y="6"/>
                  </a:cubicBezTo>
                  <a:cubicBezTo>
                    <a:pt x="706" y="2"/>
                    <a:pt x="678" y="0"/>
                    <a:pt x="64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10"/>
            <p:cNvSpPr/>
            <p:nvPr/>
          </p:nvSpPr>
          <p:spPr>
            <a:xfrm>
              <a:off x="4557675" y="4856275"/>
              <a:ext cx="32500" cy="30475"/>
            </a:xfrm>
            <a:custGeom>
              <a:rect b="b" l="l" r="r" t="t"/>
              <a:pathLst>
                <a:path extrusionOk="0" h="1219" w="1300">
                  <a:moveTo>
                    <a:pt x="649" y="1"/>
                  </a:moveTo>
                  <a:cubicBezTo>
                    <a:pt x="435" y="1"/>
                    <a:pt x="234" y="114"/>
                    <a:pt x="124" y="301"/>
                  </a:cubicBezTo>
                  <a:cubicBezTo>
                    <a:pt x="1" y="515"/>
                    <a:pt x="16" y="781"/>
                    <a:pt x="164" y="978"/>
                  </a:cubicBezTo>
                  <a:cubicBezTo>
                    <a:pt x="281" y="1132"/>
                    <a:pt x="461" y="1219"/>
                    <a:pt x="649" y="1219"/>
                  </a:cubicBezTo>
                  <a:cubicBezTo>
                    <a:pt x="701" y="1219"/>
                    <a:pt x="753" y="1212"/>
                    <a:pt x="805" y="1199"/>
                  </a:cubicBezTo>
                  <a:cubicBezTo>
                    <a:pt x="1042" y="1137"/>
                    <a:pt x="1220" y="937"/>
                    <a:pt x="1254" y="692"/>
                  </a:cubicBezTo>
                  <a:cubicBezTo>
                    <a:pt x="1299" y="360"/>
                    <a:pt x="1066" y="52"/>
                    <a:pt x="734" y="7"/>
                  </a:cubicBezTo>
                  <a:cubicBezTo>
                    <a:pt x="706" y="3"/>
                    <a:pt x="677" y="1"/>
                    <a:pt x="64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10"/>
            <p:cNvSpPr/>
            <p:nvPr/>
          </p:nvSpPr>
          <p:spPr>
            <a:xfrm>
              <a:off x="3533950" y="4726050"/>
              <a:ext cx="18100" cy="15250"/>
            </a:xfrm>
            <a:custGeom>
              <a:rect b="b" l="l" r="r" t="t"/>
              <a:pathLst>
                <a:path extrusionOk="0" h="610" w="724">
                  <a:moveTo>
                    <a:pt x="395" y="0"/>
                  </a:moveTo>
                  <a:cubicBezTo>
                    <a:pt x="153" y="0"/>
                    <a:pt x="1" y="285"/>
                    <a:pt x="155" y="489"/>
                  </a:cubicBezTo>
                  <a:cubicBezTo>
                    <a:pt x="218" y="572"/>
                    <a:pt x="308" y="610"/>
                    <a:pt x="396" y="610"/>
                  </a:cubicBezTo>
                  <a:cubicBezTo>
                    <a:pt x="538" y="610"/>
                    <a:pt x="678" y="512"/>
                    <a:pt x="701" y="346"/>
                  </a:cubicBezTo>
                  <a:cubicBezTo>
                    <a:pt x="724" y="179"/>
                    <a:pt x="606" y="26"/>
                    <a:pt x="440" y="3"/>
                  </a:cubicBezTo>
                  <a:cubicBezTo>
                    <a:pt x="424" y="1"/>
                    <a:pt x="41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10"/>
            <p:cNvSpPr/>
            <p:nvPr/>
          </p:nvSpPr>
          <p:spPr>
            <a:xfrm>
              <a:off x="4200150" y="5317900"/>
              <a:ext cx="27100" cy="22900"/>
            </a:xfrm>
            <a:custGeom>
              <a:rect b="b" l="l" r="r" t="t"/>
              <a:pathLst>
                <a:path extrusionOk="0" h="916" w="1084">
                  <a:moveTo>
                    <a:pt x="593" y="1"/>
                  </a:moveTo>
                  <a:cubicBezTo>
                    <a:pt x="227" y="1"/>
                    <a:pt x="0" y="428"/>
                    <a:pt x="233" y="734"/>
                  </a:cubicBezTo>
                  <a:cubicBezTo>
                    <a:pt x="328" y="859"/>
                    <a:pt x="462" y="916"/>
                    <a:pt x="595" y="916"/>
                  </a:cubicBezTo>
                  <a:cubicBezTo>
                    <a:pt x="808" y="916"/>
                    <a:pt x="1016" y="769"/>
                    <a:pt x="1051" y="521"/>
                  </a:cubicBezTo>
                  <a:cubicBezTo>
                    <a:pt x="1084" y="270"/>
                    <a:pt x="909" y="40"/>
                    <a:pt x="660" y="5"/>
                  </a:cubicBezTo>
                  <a:cubicBezTo>
                    <a:pt x="637" y="2"/>
                    <a:pt x="615" y="1"/>
                    <a:pt x="59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10"/>
            <p:cNvSpPr/>
            <p:nvPr/>
          </p:nvSpPr>
          <p:spPr>
            <a:xfrm>
              <a:off x="4392875" y="5255675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7" y="1"/>
                  </a:moveTo>
                  <a:cubicBezTo>
                    <a:pt x="153" y="1"/>
                    <a:pt x="0" y="285"/>
                    <a:pt x="157" y="489"/>
                  </a:cubicBezTo>
                  <a:cubicBezTo>
                    <a:pt x="219" y="572"/>
                    <a:pt x="309" y="610"/>
                    <a:pt x="397" y="610"/>
                  </a:cubicBezTo>
                  <a:cubicBezTo>
                    <a:pt x="539" y="610"/>
                    <a:pt x="678" y="513"/>
                    <a:pt x="701" y="348"/>
                  </a:cubicBezTo>
                  <a:cubicBezTo>
                    <a:pt x="723" y="181"/>
                    <a:pt x="607" y="26"/>
                    <a:pt x="441" y="4"/>
                  </a:cubicBezTo>
                  <a:cubicBezTo>
                    <a:pt x="426" y="2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10"/>
            <p:cNvSpPr/>
            <p:nvPr/>
          </p:nvSpPr>
          <p:spPr>
            <a:xfrm>
              <a:off x="3776800" y="45347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698" y="0"/>
                  </a:moveTo>
                  <a:cubicBezTo>
                    <a:pt x="468" y="0"/>
                    <a:pt x="253" y="122"/>
                    <a:pt x="135" y="324"/>
                  </a:cubicBezTo>
                  <a:cubicBezTo>
                    <a:pt x="1" y="552"/>
                    <a:pt x="17" y="839"/>
                    <a:pt x="178" y="1051"/>
                  </a:cubicBezTo>
                  <a:cubicBezTo>
                    <a:pt x="303" y="1217"/>
                    <a:pt x="498" y="1310"/>
                    <a:pt x="700" y="1310"/>
                  </a:cubicBezTo>
                  <a:cubicBezTo>
                    <a:pt x="755" y="1310"/>
                    <a:pt x="811" y="1303"/>
                    <a:pt x="867" y="1289"/>
                  </a:cubicBezTo>
                  <a:cubicBezTo>
                    <a:pt x="1122" y="1223"/>
                    <a:pt x="1313" y="1006"/>
                    <a:pt x="1349" y="745"/>
                  </a:cubicBezTo>
                  <a:cubicBezTo>
                    <a:pt x="1399" y="385"/>
                    <a:pt x="1148" y="55"/>
                    <a:pt x="790" y="7"/>
                  </a:cubicBezTo>
                  <a:cubicBezTo>
                    <a:pt x="759" y="2"/>
                    <a:pt x="728" y="0"/>
                    <a:pt x="69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10"/>
            <p:cNvSpPr/>
            <p:nvPr/>
          </p:nvSpPr>
          <p:spPr>
            <a:xfrm>
              <a:off x="3947800" y="4523550"/>
              <a:ext cx="8450" cy="7100"/>
            </a:xfrm>
            <a:custGeom>
              <a:rect b="b" l="l" r="r" t="t"/>
              <a:pathLst>
                <a:path extrusionOk="0" h="284" w="338">
                  <a:moveTo>
                    <a:pt x="186" y="0"/>
                  </a:moveTo>
                  <a:cubicBezTo>
                    <a:pt x="72" y="0"/>
                    <a:pt x="1" y="132"/>
                    <a:pt x="73" y="227"/>
                  </a:cubicBezTo>
                  <a:cubicBezTo>
                    <a:pt x="103" y="266"/>
                    <a:pt x="144" y="283"/>
                    <a:pt x="185" y="283"/>
                  </a:cubicBezTo>
                  <a:cubicBezTo>
                    <a:pt x="251" y="283"/>
                    <a:pt x="316" y="238"/>
                    <a:pt x="326" y="161"/>
                  </a:cubicBezTo>
                  <a:cubicBezTo>
                    <a:pt x="338" y="84"/>
                    <a:pt x="282" y="12"/>
                    <a:pt x="206" y="2"/>
                  </a:cubicBezTo>
                  <a:cubicBezTo>
                    <a:pt x="199" y="1"/>
                    <a:pt x="192" y="0"/>
                    <a:pt x="18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10"/>
            <p:cNvSpPr/>
            <p:nvPr/>
          </p:nvSpPr>
          <p:spPr>
            <a:xfrm>
              <a:off x="4555000" y="4583375"/>
              <a:ext cx="25200" cy="21300"/>
            </a:xfrm>
            <a:custGeom>
              <a:rect b="b" l="l" r="r" t="t"/>
              <a:pathLst>
                <a:path extrusionOk="0" h="852" w="1008">
                  <a:moveTo>
                    <a:pt x="552" y="0"/>
                  </a:moveTo>
                  <a:cubicBezTo>
                    <a:pt x="212" y="0"/>
                    <a:pt x="0" y="397"/>
                    <a:pt x="216" y="683"/>
                  </a:cubicBezTo>
                  <a:cubicBezTo>
                    <a:pt x="304" y="798"/>
                    <a:pt x="429" y="851"/>
                    <a:pt x="552" y="851"/>
                  </a:cubicBezTo>
                  <a:cubicBezTo>
                    <a:pt x="750" y="851"/>
                    <a:pt x="944" y="715"/>
                    <a:pt x="976" y="484"/>
                  </a:cubicBezTo>
                  <a:cubicBezTo>
                    <a:pt x="1008" y="251"/>
                    <a:pt x="846" y="36"/>
                    <a:pt x="613" y="5"/>
                  </a:cubicBezTo>
                  <a:cubicBezTo>
                    <a:pt x="592" y="2"/>
                    <a:pt x="572" y="0"/>
                    <a:pt x="55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10"/>
            <p:cNvSpPr/>
            <p:nvPr/>
          </p:nvSpPr>
          <p:spPr>
            <a:xfrm>
              <a:off x="4324100" y="4801225"/>
              <a:ext cx="25275" cy="21350"/>
            </a:xfrm>
            <a:custGeom>
              <a:rect b="b" l="l" r="r" t="t"/>
              <a:pathLst>
                <a:path extrusionOk="0" h="854" w="1011">
                  <a:moveTo>
                    <a:pt x="551" y="1"/>
                  </a:moveTo>
                  <a:cubicBezTo>
                    <a:pt x="211" y="1"/>
                    <a:pt x="0" y="398"/>
                    <a:pt x="216" y="685"/>
                  </a:cubicBezTo>
                  <a:cubicBezTo>
                    <a:pt x="304" y="801"/>
                    <a:pt x="429" y="854"/>
                    <a:pt x="553" y="854"/>
                  </a:cubicBezTo>
                  <a:cubicBezTo>
                    <a:pt x="752" y="854"/>
                    <a:pt x="946" y="717"/>
                    <a:pt x="978" y="485"/>
                  </a:cubicBezTo>
                  <a:cubicBezTo>
                    <a:pt x="1011" y="252"/>
                    <a:pt x="847" y="37"/>
                    <a:pt x="614" y="5"/>
                  </a:cubicBezTo>
                  <a:cubicBezTo>
                    <a:pt x="593" y="2"/>
                    <a:pt x="572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10"/>
            <p:cNvSpPr/>
            <p:nvPr/>
          </p:nvSpPr>
          <p:spPr>
            <a:xfrm>
              <a:off x="4417875" y="4782325"/>
              <a:ext cx="16875" cy="14275"/>
            </a:xfrm>
            <a:custGeom>
              <a:rect b="b" l="l" r="r" t="t"/>
              <a:pathLst>
                <a:path extrusionOk="0" h="571" w="675">
                  <a:moveTo>
                    <a:pt x="370" y="1"/>
                  </a:moveTo>
                  <a:cubicBezTo>
                    <a:pt x="143" y="1"/>
                    <a:pt x="1" y="268"/>
                    <a:pt x="147" y="458"/>
                  </a:cubicBezTo>
                  <a:cubicBezTo>
                    <a:pt x="206" y="535"/>
                    <a:pt x="289" y="570"/>
                    <a:pt x="371" y="570"/>
                  </a:cubicBezTo>
                  <a:cubicBezTo>
                    <a:pt x="504" y="570"/>
                    <a:pt x="634" y="479"/>
                    <a:pt x="655" y="324"/>
                  </a:cubicBezTo>
                  <a:cubicBezTo>
                    <a:pt x="675" y="168"/>
                    <a:pt x="566" y="25"/>
                    <a:pt x="412" y="4"/>
                  </a:cubicBezTo>
                  <a:cubicBezTo>
                    <a:pt x="398" y="2"/>
                    <a:pt x="384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10"/>
            <p:cNvSpPr/>
            <p:nvPr/>
          </p:nvSpPr>
          <p:spPr>
            <a:xfrm>
              <a:off x="4053825" y="4879750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4" y="0"/>
                  </a:moveTo>
                  <a:cubicBezTo>
                    <a:pt x="56" y="0"/>
                    <a:pt x="1" y="103"/>
                    <a:pt x="57" y="177"/>
                  </a:cubicBezTo>
                  <a:cubicBezTo>
                    <a:pt x="80" y="207"/>
                    <a:pt x="112" y="221"/>
                    <a:pt x="145" y="221"/>
                  </a:cubicBezTo>
                  <a:cubicBezTo>
                    <a:pt x="196" y="221"/>
                    <a:pt x="246" y="186"/>
                    <a:pt x="254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0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10"/>
            <p:cNvSpPr/>
            <p:nvPr/>
          </p:nvSpPr>
          <p:spPr>
            <a:xfrm>
              <a:off x="4101650" y="48587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4" y="0"/>
                  </a:moveTo>
                  <a:cubicBezTo>
                    <a:pt x="55" y="0"/>
                    <a:pt x="1" y="104"/>
                    <a:pt x="56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6" y="221"/>
                    <a:pt x="246" y="186"/>
                    <a:pt x="255" y="126"/>
                  </a:cubicBezTo>
                  <a:cubicBezTo>
                    <a:pt x="262" y="66"/>
                    <a:pt x="220" y="10"/>
                    <a:pt x="160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10"/>
            <p:cNvSpPr/>
            <p:nvPr/>
          </p:nvSpPr>
          <p:spPr>
            <a:xfrm>
              <a:off x="4640400" y="4929600"/>
              <a:ext cx="6550" cy="5550"/>
            </a:xfrm>
            <a:custGeom>
              <a:rect b="b" l="l" r="r" t="t"/>
              <a:pathLst>
                <a:path extrusionOk="0" h="222" w="262">
                  <a:moveTo>
                    <a:pt x="144" y="1"/>
                  </a:moveTo>
                  <a:cubicBezTo>
                    <a:pt x="56" y="1"/>
                    <a:pt x="0" y="104"/>
                    <a:pt x="57" y="178"/>
                  </a:cubicBezTo>
                  <a:cubicBezTo>
                    <a:pt x="80" y="208"/>
                    <a:pt x="112" y="222"/>
                    <a:pt x="144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1" y="66"/>
                    <a:pt x="221" y="11"/>
                    <a:pt x="161" y="2"/>
                  </a:cubicBezTo>
                  <a:cubicBezTo>
                    <a:pt x="155" y="1"/>
                    <a:pt x="150" y="1"/>
                    <a:pt x="14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10"/>
            <p:cNvSpPr/>
            <p:nvPr/>
          </p:nvSpPr>
          <p:spPr>
            <a:xfrm>
              <a:off x="3728800" y="4833675"/>
              <a:ext cx="6575" cy="5525"/>
            </a:xfrm>
            <a:custGeom>
              <a:rect b="b" l="l" r="r" t="t"/>
              <a:pathLst>
                <a:path extrusionOk="0" h="221" w="263">
                  <a:moveTo>
                    <a:pt x="145" y="0"/>
                  </a:moveTo>
                  <a:cubicBezTo>
                    <a:pt x="56" y="0"/>
                    <a:pt x="0" y="104"/>
                    <a:pt x="57" y="177"/>
                  </a:cubicBezTo>
                  <a:cubicBezTo>
                    <a:pt x="79" y="207"/>
                    <a:pt x="112" y="221"/>
                    <a:pt x="144" y="221"/>
                  </a:cubicBezTo>
                  <a:cubicBezTo>
                    <a:pt x="195" y="221"/>
                    <a:pt x="246" y="186"/>
                    <a:pt x="254" y="126"/>
                  </a:cubicBezTo>
                  <a:cubicBezTo>
                    <a:pt x="263" y="66"/>
                    <a:pt x="221" y="9"/>
                    <a:pt x="161" y="1"/>
                  </a:cubicBezTo>
                  <a:cubicBezTo>
                    <a:pt x="155" y="1"/>
                    <a:pt x="150" y="0"/>
                    <a:pt x="14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10"/>
            <p:cNvSpPr/>
            <p:nvPr/>
          </p:nvSpPr>
          <p:spPr>
            <a:xfrm>
              <a:off x="3575325" y="5038525"/>
              <a:ext cx="29450" cy="24850"/>
            </a:xfrm>
            <a:custGeom>
              <a:rect b="b" l="l" r="r" t="t"/>
              <a:pathLst>
                <a:path extrusionOk="0" h="994" w="1178">
                  <a:moveTo>
                    <a:pt x="644" y="0"/>
                  </a:moveTo>
                  <a:cubicBezTo>
                    <a:pt x="246" y="0"/>
                    <a:pt x="0" y="465"/>
                    <a:pt x="253" y="797"/>
                  </a:cubicBezTo>
                  <a:cubicBezTo>
                    <a:pt x="347" y="923"/>
                    <a:pt x="494" y="994"/>
                    <a:pt x="647" y="994"/>
                  </a:cubicBezTo>
                  <a:cubicBezTo>
                    <a:pt x="689" y="994"/>
                    <a:pt x="731" y="989"/>
                    <a:pt x="773" y="978"/>
                  </a:cubicBezTo>
                  <a:cubicBezTo>
                    <a:pt x="968" y="926"/>
                    <a:pt x="1113" y="764"/>
                    <a:pt x="1140" y="566"/>
                  </a:cubicBezTo>
                  <a:cubicBezTo>
                    <a:pt x="1177" y="294"/>
                    <a:pt x="988" y="43"/>
                    <a:pt x="716" y="5"/>
                  </a:cubicBezTo>
                  <a:cubicBezTo>
                    <a:pt x="692" y="2"/>
                    <a:pt x="668" y="0"/>
                    <a:pt x="64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10"/>
            <p:cNvSpPr/>
            <p:nvPr/>
          </p:nvSpPr>
          <p:spPr>
            <a:xfrm>
              <a:off x="3884400" y="4784725"/>
              <a:ext cx="15100" cy="13000"/>
            </a:xfrm>
            <a:custGeom>
              <a:rect b="b" l="l" r="r" t="t"/>
              <a:pathLst>
                <a:path extrusionOk="0" h="520" w="604">
                  <a:moveTo>
                    <a:pt x="294" y="1"/>
                  </a:moveTo>
                  <a:cubicBezTo>
                    <a:pt x="200" y="1"/>
                    <a:pt x="106" y="50"/>
                    <a:pt x="60" y="151"/>
                  </a:cubicBezTo>
                  <a:cubicBezTo>
                    <a:pt x="0" y="281"/>
                    <a:pt x="56" y="434"/>
                    <a:pt x="186" y="495"/>
                  </a:cubicBezTo>
                  <a:cubicBezTo>
                    <a:pt x="223" y="512"/>
                    <a:pt x="260" y="520"/>
                    <a:pt x="295" y="520"/>
                  </a:cubicBezTo>
                  <a:cubicBezTo>
                    <a:pt x="464" y="520"/>
                    <a:pt x="604" y="349"/>
                    <a:pt x="538" y="171"/>
                  </a:cubicBezTo>
                  <a:cubicBezTo>
                    <a:pt x="497" y="58"/>
                    <a:pt x="395" y="1"/>
                    <a:pt x="29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10"/>
            <p:cNvSpPr/>
            <p:nvPr/>
          </p:nvSpPr>
          <p:spPr>
            <a:xfrm>
              <a:off x="3627025" y="4655100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1"/>
                  </a:cubicBezTo>
                  <a:cubicBezTo>
                    <a:pt x="1" y="560"/>
                    <a:pt x="113" y="868"/>
                    <a:pt x="373" y="988"/>
                  </a:cubicBezTo>
                  <a:cubicBezTo>
                    <a:pt x="448" y="1022"/>
                    <a:pt x="522" y="1038"/>
                    <a:pt x="594" y="1038"/>
                  </a:cubicBezTo>
                  <a:cubicBezTo>
                    <a:pt x="931" y="1038"/>
                    <a:pt x="1208" y="698"/>
                    <a:pt x="1078" y="340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10"/>
            <p:cNvSpPr/>
            <p:nvPr/>
          </p:nvSpPr>
          <p:spPr>
            <a:xfrm>
              <a:off x="3457825" y="4392925"/>
              <a:ext cx="35950" cy="32425"/>
            </a:xfrm>
            <a:custGeom>
              <a:rect b="b" l="l" r="r" t="t"/>
              <a:pathLst>
                <a:path extrusionOk="0" h="1297" w="1438">
                  <a:moveTo>
                    <a:pt x="739" y="0"/>
                  </a:moveTo>
                  <a:cubicBezTo>
                    <a:pt x="488" y="0"/>
                    <a:pt x="258" y="145"/>
                    <a:pt x="151" y="375"/>
                  </a:cubicBezTo>
                  <a:cubicBezTo>
                    <a:pt x="0" y="700"/>
                    <a:pt x="142" y="1086"/>
                    <a:pt x="466" y="1236"/>
                  </a:cubicBezTo>
                  <a:cubicBezTo>
                    <a:pt x="553" y="1276"/>
                    <a:pt x="646" y="1296"/>
                    <a:pt x="738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0" y="948"/>
                    <a:pt x="1437" y="671"/>
                    <a:pt x="1347" y="426"/>
                  </a:cubicBezTo>
                  <a:cubicBezTo>
                    <a:pt x="1257" y="180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10"/>
            <p:cNvSpPr/>
            <p:nvPr/>
          </p:nvSpPr>
          <p:spPr>
            <a:xfrm>
              <a:off x="3156100" y="5174450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2" y="1"/>
                  </a:moveTo>
                  <a:cubicBezTo>
                    <a:pt x="456" y="1"/>
                    <a:pt x="240" y="139"/>
                    <a:pt x="141" y="355"/>
                  </a:cubicBezTo>
                  <a:cubicBezTo>
                    <a:pt x="0" y="660"/>
                    <a:pt x="132" y="1021"/>
                    <a:pt x="437" y="1162"/>
                  </a:cubicBezTo>
                  <a:cubicBezTo>
                    <a:pt x="524" y="1203"/>
                    <a:pt x="612" y="1221"/>
                    <a:pt x="697" y="1221"/>
                  </a:cubicBezTo>
                  <a:cubicBezTo>
                    <a:pt x="1092" y="1221"/>
                    <a:pt x="1419" y="821"/>
                    <a:pt x="1266" y="400"/>
                  </a:cubicBezTo>
                  <a:cubicBezTo>
                    <a:pt x="1180" y="168"/>
                    <a:pt x="965" y="12"/>
                    <a:pt x="718" y="2"/>
                  </a:cubicBezTo>
                  <a:cubicBezTo>
                    <a:pt x="710" y="1"/>
                    <a:pt x="701" y="1"/>
                    <a:pt x="69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10"/>
            <p:cNvSpPr/>
            <p:nvPr/>
          </p:nvSpPr>
          <p:spPr>
            <a:xfrm>
              <a:off x="2894850" y="4773875"/>
              <a:ext cx="26625" cy="22900"/>
            </a:xfrm>
            <a:custGeom>
              <a:rect b="b" l="l" r="r" t="t"/>
              <a:pathLst>
                <a:path extrusionOk="0" h="916" w="1065">
                  <a:moveTo>
                    <a:pt x="520" y="0"/>
                  </a:moveTo>
                  <a:cubicBezTo>
                    <a:pt x="354" y="0"/>
                    <a:pt x="188" y="87"/>
                    <a:pt x="106" y="265"/>
                  </a:cubicBezTo>
                  <a:cubicBezTo>
                    <a:pt x="1" y="494"/>
                    <a:pt x="100" y="766"/>
                    <a:pt x="328" y="872"/>
                  </a:cubicBezTo>
                  <a:cubicBezTo>
                    <a:pt x="393" y="902"/>
                    <a:pt x="459" y="916"/>
                    <a:pt x="522" y="916"/>
                  </a:cubicBezTo>
                  <a:cubicBezTo>
                    <a:pt x="819" y="916"/>
                    <a:pt x="1065" y="616"/>
                    <a:pt x="949" y="300"/>
                  </a:cubicBezTo>
                  <a:cubicBezTo>
                    <a:pt x="877" y="102"/>
                    <a:pt x="699" y="0"/>
                    <a:pt x="52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10"/>
            <p:cNvSpPr/>
            <p:nvPr/>
          </p:nvSpPr>
          <p:spPr>
            <a:xfrm>
              <a:off x="3721050" y="4680975"/>
              <a:ext cx="35500" cy="30525"/>
            </a:xfrm>
            <a:custGeom>
              <a:rect b="b" l="l" r="r" t="t"/>
              <a:pathLst>
                <a:path extrusionOk="0" h="1221" w="1420">
                  <a:moveTo>
                    <a:pt x="693" y="0"/>
                  </a:moveTo>
                  <a:cubicBezTo>
                    <a:pt x="456" y="0"/>
                    <a:pt x="240" y="138"/>
                    <a:pt x="142" y="354"/>
                  </a:cubicBezTo>
                  <a:cubicBezTo>
                    <a:pt x="0" y="659"/>
                    <a:pt x="133" y="1020"/>
                    <a:pt x="438" y="1161"/>
                  </a:cubicBezTo>
                  <a:cubicBezTo>
                    <a:pt x="525" y="1202"/>
                    <a:pt x="612" y="1220"/>
                    <a:pt x="697" y="1220"/>
                  </a:cubicBezTo>
                  <a:cubicBezTo>
                    <a:pt x="1092" y="1220"/>
                    <a:pt x="1419" y="820"/>
                    <a:pt x="1266" y="399"/>
                  </a:cubicBezTo>
                  <a:cubicBezTo>
                    <a:pt x="1182" y="168"/>
                    <a:pt x="965" y="12"/>
                    <a:pt x="719" y="1"/>
                  </a:cubicBezTo>
                  <a:cubicBezTo>
                    <a:pt x="710" y="1"/>
                    <a:pt x="701" y="0"/>
                    <a:pt x="6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10"/>
            <p:cNvSpPr/>
            <p:nvPr/>
          </p:nvSpPr>
          <p:spPr>
            <a:xfrm>
              <a:off x="2742875" y="4906575"/>
              <a:ext cx="17750" cy="15275"/>
            </a:xfrm>
            <a:custGeom>
              <a:rect b="b" l="l" r="r" t="t"/>
              <a:pathLst>
                <a:path extrusionOk="0" h="611" w="710">
                  <a:moveTo>
                    <a:pt x="346" y="1"/>
                  </a:moveTo>
                  <a:cubicBezTo>
                    <a:pt x="236" y="1"/>
                    <a:pt x="126" y="59"/>
                    <a:pt x="71" y="177"/>
                  </a:cubicBezTo>
                  <a:cubicBezTo>
                    <a:pt x="0" y="331"/>
                    <a:pt x="66" y="511"/>
                    <a:pt x="218" y="582"/>
                  </a:cubicBezTo>
                  <a:cubicBezTo>
                    <a:pt x="261" y="602"/>
                    <a:pt x="305" y="611"/>
                    <a:pt x="347" y="611"/>
                  </a:cubicBezTo>
                  <a:cubicBezTo>
                    <a:pt x="545" y="611"/>
                    <a:pt x="710" y="411"/>
                    <a:pt x="633" y="201"/>
                  </a:cubicBezTo>
                  <a:cubicBezTo>
                    <a:pt x="584" y="69"/>
                    <a:pt x="465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10"/>
            <p:cNvSpPr/>
            <p:nvPr/>
          </p:nvSpPr>
          <p:spPr>
            <a:xfrm>
              <a:off x="2761150" y="5204475"/>
              <a:ext cx="24850" cy="21375"/>
            </a:xfrm>
            <a:custGeom>
              <a:rect b="b" l="l" r="r" t="t"/>
              <a:pathLst>
                <a:path extrusionOk="0" h="855" w="994">
                  <a:moveTo>
                    <a:pt x="485" y="1"/>
                  </a:moveTo>
                  <a:cubicBezTo>
                    <a:pt x="331" y="1"/>
                    <a:pt x="177" y="82"/>
                    <a:pt x="100" y="248"/>
                  </a:cubicBezTo>
                  <a:cubicBezTo>
                    <a:pt x="1" y="461"/>
                    <a:pt x="93" y="714"/>
                    <a:pt x="306" y="813"/>
                  </a:cubicBezTo>
                  <a:cubicBezTo>
                    <a:pt x="367" y="842"/>
                    <a:pt x="428" y="854"/>
                    <a:pt x="488" y="854"/>
                  </a:cubicBezTo>
                  <a:cubicBezTo>
                    <a:pt x="764" y="854"/>
                    <a:pt x="994" y="574"/>
                    <a:pt x="886" y="281"/>
                  </a:cubicBezTo>
                  <a:cubicBezTo>
                    <a:pt x="819" y="96"/>
                    <a:pt x="652" y="1"/>
                    <a:pt x="48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10"/>
            <p:cNvSpPr/>
            <p:nvPr/>
          </p:nvSpPr>
          <p:spPr>
            <a:xfrm>
              <a:off x="2924325" y="525595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6" y="0"/>
                  </a:moveTo>
                  <a:cubicBezTo>
                    <a:pt x="86" y="0"/>
                    <a:pt x="46" y="22"/>
                    <a:pt x="26" y="65"/>
                  </a:cubicBezTo>
                  <a:cubicBezTo>
                    <a:pt x="0" y="120"/>
                    <a:pt x="24" y="185"/>
                    <a:pt x="80" y="211"/>
                  </a:cubicBezTo>
                  <a:cubicBezTo>
                    <a:pt x="96" y="218"/>
                    <a:pt x="112" y="221"/>
                    <a:pt x="127" y="221"/>
                  </a:cubicBezTo>
                  <a:cubicBezTo>
                    <a:pt x="198" y="221"/>
                    <a:pt x="257" y="149"/>
                    <a:pt x="230" y="74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10"/>
            <p:cNvSpPr/>
            <p:nvPr/>
          </p:nvSpPr>
          <p:spPr>
            <a:xfrm>
              <a:off x="2906725" y="5139825"/>
              <a:ext cx="6450" cy="5575"/>
            </a:xfrm>
            <a:custGeom>
              <a:rect b="b" l="l" r="r" t="t"/>
              <a:pathLst>
                <a:path extrusionOk="0" h="223" w="258">
                  <a:moveTo>
                    <a:pt x="127" y="1"/>
                  </a:moveTo>
                  <a:cubicBezTo>
                    <a:pt x="87" y="1"/>
                    <a:pt x="47" y="22"/>
                    <a:pt x="26" y="65"/>
                  </a:cubicBezTo>
                  <a:cubicBezTo>
                    <a:pt x="1" y="119"/>
                    <a:pt x="25" y="186"/>
                    <a:pt x="80" y="211"/>
                  </a:cubicBezTo>
                  <a:cubicBezTo>
                    <a:pt x="96" y="219"/>
                    <a:pt x="112" y="222"/>
                    <a:pt x="128" y="222"/>
                  </a:cubicBezTo>
                  <a:cubicBezTo>
                    <a:pt x="199" y="222"/>
                    <a:pt x="258" y="149"/>
                    <a:pt x="231" y="73"/>
                  </a:cubicBezTo>
                  <a:cubicBezTo>
                    <a:pt x="213" y="25"/>
                    <a:pt x="170" y="1"/>
                    <a:pt x="1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10"/>
            <p:cNvSpPr/>
            <p:nvPr/>
          </p:nvSpPr>
          <p:spPr>
            <a:xfrm>
              <a:off x="2630250" y="5139275"/>
              <a:ext cx="6450" cy="5525"/>
            </a:xfrm>
            <a:custGeom>
              <a:rect b="b" l="l" r="r" t="t"/>
              <a:pathLst>
                <a:path extrusionOk="0" h="221" w="258">
                  <a:moveTo>
                    <a:pt x="126" y="0"/>
                  </a:moveTo>
                  <a:cubicBezTo>
                    <a:pt x="86" y="0"/>
                    <a:pt x="47" y="21"/>
                    <a:pt x="27" y="63"/>
                  </a:cubicBezTo>
                  <a:cubicBezTo>
                    <a:pt x="0" y="119"/>
                    <a:pt x="24" y="185"/>
                    <a:pt x="80" y="211"/>
                  </a:cubicBezTo>
                  <a:cubicBezTo>
                    <a:pt x="96" y="218"/>
                    <a:pt x="111" y="221"/>
                    <a:pt x="127" y="221"/>
                  </a:cubicBezTo>
                  <a:cubicBezTo>
                    <a:pt x="199" y="221"/>
                    <a:pt x="258" y="148"/>
                    <a:pt x="230" y="72"/>
                  </a:cubicBezTo>
                  <a:cubicBezTo>
                    <a:pt x="212" y="25"/>
                    <a:pt x="16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10"/>
            <p:cNvSpPr/>
            <p:nvPr/>
          </p:nvSpPr>
          <p:spPr>
            <a:xfrm>
              <a:off x="3221500" y="5395400"/>
              <a:ext cx="6450" cy="5550"/>
            </a:xfrm>
            <a:custGeom>
              <a:rect b="b" l="l" r="r" t="t"/>
              <a:pathLst>
                <a:path extrusionOk="0" h="222" w="258">
                  <a:moveTo>
                    <a:pt x="127" y="0"/>
                  </a:moveTo>
                  <a:cubicBezTo>
                    <a:pt x="87" y="0"/>
                    <a:pt x="47" y="21"/>
                    <a:pt x="26" y="65"/>
                  </a:cubicBezTo>
                  <a:cubicBezTo>
                    <a:pt x="1" y="119"/>
                    <a:pt x="25" y="185"/>
                    <a:pt x="80" y="210"/>
                  </a:cubicBezTo>
                  <a:cubicBezTo>
                    <a:pt x="96" y="218"/>
                    <a:pt x="112" y="221"/>
                    <a:pt x="128" y="221"/>
                  </a:cubicBezTo>
                  <a:cubicBezTo>
                    <a:pt x="199" y="221"/>
                    <a:pt x="258" y="149"/>
                    <a:pt x="231" y="72"/>
                  </a:cubicBezTo>
                  <a:cubicBezTo>
                    <a:pt x="213" y="25"/>
                    <a:pt x="170" y="0"/>
                    <a:pt x="1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10"/>
            <p:cNvSpPr/>
            <p:nvPr/>
          </p:nvSpPr>
          <p:spPr>
            <a:xfrm>
              <a:off x="3408150" y="5222000"/>
              <a:ext cx="28975" cy="24875"/>
            </a:xfrm>
            <a:custGeom>
              <a:rect b="b" l="l" r="r" t="t"/>
              <a:pathLst>
                <a:path extrusionOk="0" h="995" w="1159">
                  <a:moveTo>
                    <a:pt x="566" y="0"/>
                  </a:moveTo>
                  <a:cubicBezTo>
                    <a:pt x="386" y="0"/>
                    <a:pt x="206" y="95"/>
                    <a:pt x="116" y="288"/>
                  </a:cubicBezTo>
                  <a:cubicBezTo>
                    <a:pt x="0" y="536"/>
                    <a:pt x="109" y="832"/>
                    <a:pt x="357" y="948"/>
                  </a:cubicBezTo>
                  <a:cubicBezTo>
                    <a:pt x="427" y="980"/>
                    <a:pt x="498" y="995"/>
                    <a:pt x="567" y="995"/>
                  </a:cubicBezTo>
                  <a:cubicBezTo>
                    <a:pt x="890" y="995"/>
                    <a:pt x="1158" y="669"/>
                    <a:pt x="1033" y="326"/>
                  </a:cubicBezTo>
                  <a:cubicBezTo>
                    <a:pt x="953" y="110"/>
                    <a:pt x="760" y="0"/>
                    <a:pt x="56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10"/>
            <p:cNvSpPr/>
            <p:nvPr/>
          </p:nvSpPr>
          <p:spPr>
            <a:xfrm>
              <a:off x="4145775" y="5160725"/>
              <a:ext cx="44325" cy="41575"/>
            </a:xfrm>
            <a:custGeom>
              <a:rect b="b" l="l" r="r" t="t"/>
              <a:pathLst>
                <a:path extrusionOk="0" h="1663" w="1773">
                  <a:moveTo>
                    <a:pt x="888" y="0"/>
                  </a:moveTo>
                  <a:cubicBezTo>
                    <a:pt x="596" y="0"/>
                    <a:pt x="321" y="155"/>
                    <a:pt x="170" y="412"/>
                  </a:cubicBezTo>
                  <a:cubicBezTo>
                    <a:pt x="0" y="702"/>
                    <a:pt x="21" y="1066"/>
                    <a:pt x="224" y="1334"/>
                  </a:cubicBezTo>
                  <a:cubicBezTo>
                    <a:pt x="384" y="1544"/>
                    <a:pt x="631" y="1662"/>
                    <a:pt x="888" y="1662"/>
                  </a:cubicBezTo>
                  <a:cubicBezTo>
                    <a:pt x="957" y="1662"/>
                    <a:pt x="1028" y="1654"/>
                    <a:pt x="1097" y="1636"/>
                  </a:cubicBezTo>
                  <a:cubicBezTo>
                    <a:pt x="1422" y="1550"/>
                    <a:pt x="1664" y="1278"/>
                    <a:pt x="1709" y="944"/>
                  </a:cubicBezTo>
                  <a:cubicBezTo>
                    <a:pt x="1772" y="490"/>
                    <a:pt x="1455" y="71"/>
                    <a:pt x="1000" y="8"/>
                  </a:cubicBezTo>
                  <a:cubicBezTo>
                    <a:pt x="962" y="3"/>
                    <a:pt x="925" y="0"/>
                    <a:pt x="88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10"/>
            <p:cNvSpPr/>
            <p:nvPr/>
          </p:nvSpPr>
          <p:spPr>
            <a:xfrm>
              <a:off x="3958975" y="5139200"/>
              <a:ext cx="27075" cy="22900"/>
            </a:xfrm>
            <a:custGeom>
              <a:rect b="b" l="l" r="r" t="t"/>
              <a:pathLst>
                <a:path extrusionOk="0" h="916" w="1083">
                  <a:moveTo>
                    <a:pt x="593" y="0"/>
                  </a:moveTo>
                  <a:cubicBezTo>
                    <a:pt x="228" y="0"/>
                    <a:pt x="1" y="427"/>
                    <a:pt x="232" y="734"/>
                  </a:cubicBezTo>
                  <a:cubicBezTo>
                    <a:pt x="327" y="858"/>
                    <a:pt x="461" y="915"/>
                    <a:pt x="593" y="915"/>
                  </a:cubicBezTo>
                  <a:cubicBezTo>
                    <a:pt x="806" y="915"/>
                    <a:pt x="1014" y="768"/>
                    <a:pt x="1048" y="520"/>
                  </a:cubicBezTo>
                  <a:cubicBezTo>
                    <a:pt x="1083" y="271"/>
                    <a:pt x="908" y="39"/>
                    <a:pt x="659" y="5"/>
                  </a:cubicBezTo>
                  <a:cubicBezTo>
                    <a:pt x="636" y="2"/>
                    <a:pt x="614" y="0"/>
                    <a:pt x="59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10"/>
            <p:cNvSpPr/>
            <p:nvPr/>
          </p:nvSpPr>
          <p:spPr>
            <a:xfrm>
              <a:off x="3392175" y="5137350"/>
              <a:ext cx="18100" cy="15275"/>
            </a:xfrm>
            <a:custGeom>
              <a:rect b="b" l="l" r="r" t="t"/>
              <a:pathLst>
                <a:path extrusionOk="0" h="611" w="724">
                  <a:moveTo>
                    <a:pt x="396" y="1"/>
                  </a:moveTo>
                  <a:cubicBezTo>
                    <a:pt x="152" y="1"/>
                    <a:pt x="1" y="286"/>
                    <a:pt x="155" y="491"/>
                  </a:cubicBezTo>
                  <a:cubicBezTo>
                    <a:pt x="218" y="573"/>
                    <a:pt x="308" y="611"/>
                    <a:pt x="396" y="611"/>
                  </a:cubicBezTo>
                  <a:cubicBezTo>
                    <a:pt x="538" y="611"/>
                    <a:pt x="677" y="514"/>
                    <a:pt x="700" y="348"/>
                  </a:cubicBezTo>
                  <a:cubicBezTo>
                    <a:pt x="724" y="181"/>
                    <a:pt x="606" y="28"/>
                    <a:pt x="440" y="4"/>
                  </a:cubicBezTo>
                  <a:cubicBezTo>
                    <a:pt x="425" y="2"/>
                    <a:pt x="410" y="1"/>
                    <a:pt x="39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10"/>
            <p:cNvSpPr/>
            <p:nvPr/>
          </p:nvSpPr>
          <p:spPr>
            <a:xfrm>
              <a:off x="3635025" y="4946000"/>
              <a:ext cx="34975" cy="32775"/>
            </a:xfrm>
            <a:custGeom>
              <a:rect b="b" l="l" r="r" t="t"/>
              <a:pathLst>
                <a:path extrusionOk="0" h="1311" w="1399">
                  <a:moveTo>
                    <a:pt x="700" y="1"/>
                  </a:moveTo>
                  <a:cubicBezTo>
                    <a:pt x="469" y="1"/>
                    <a:pt x="253" y="122"/>
                    <a:pt x="135" y="324"/>
                  </a:cubicBezTo>
                  <a:cubicBezTo>
                    <a:pt x="1" y="554"/>
                    <a:pt x="17" y="841"/>
                    <a:pt x="178" y="1052"/>
                  </a:cubicBezTo>
                  <a:cubicBezTo>
                    <a:pt x="303" y="1218"/>
                    <a:pt x="497" y="1311"/>
                    <a:pt x="699" y="1311"/>
                  </a:cubicBezTo>
                  <a:cubicBezTo>
                    <a:pt x="755" y="1311"/>
                    <a:pt x="811" y="1304"/>
                    <a:pt x="867" y="1289"/>
                  </a:cubicBezTo>
                  <a:cubicBezTo>
                    <a:pt x="1122" y="1223"/>
                    <a:pt x="1313" y="1008"/>
                    <a:pt x="1349" y="745"/>
                  </a:cubicBezTo>
                  <a:cubicBezTo>
                    <a:pt x="1399" y="386"/>
                    <a:pt x="1148" y="57"/>
                    <a:pt x="790" y="7"/>
                  </a:cubicBezTo>
                  <a:cubicBezTo>
                    <a:pt x="760" y="3"/>
                    <a:pt x="730" y="1"/>
                    <a:pt x="70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10"/>
            <p:cNvSpPr/>
            <p:nvPr/>
          </p:nvSpPr>
          <p:spPr>
            <a:xfrm>
              <a:off x="3806050" y="4934900"/>
              <a:ext cx="8400" cy="7100"/>
            </a:xfrm>
            <a:custGeom>
              <a:rect b="b" l="l" r="r" t="t"/>
              <a:pathLst>
                <a:path extrusionOk="0" h="284" w="336">
                  <a:moveTo>
                    <a:pt x="183" y="0"/>
                  </a:moveTo>
                  <a:cubicBezTo>
                    <a:pt x="71" y="0"/>
                    <a:pt x="0" y="132"/>
                    <a:pt x="72" y="227"/>
                  </a:cubicBezTo>
                  <a:cubicBezTo>
                    <a:pt x="102" y="266"/>
                    <a:pt x="143" y="283"/>
                    <a:pt x="184" y="283"/>
                  </a:cubicBezTo>
                  <a:cubicBezTo>
                    <a:pt x="250" y="283"/>
                    <a:pt x="315" y="238"/>
                    <a:pt x="325" y="161"/>
                  </a:cubicBezTo>
                  <a:cubicBezTo>
                    <a:pt x="335" y="83"/>
                    <a:pt x="281" y="12"/>
                    <a:pt x="205" y="2"/>
                  </a:cubicBezTo>
                  <a:cubicBezTo>
                    <a:pt x="197" y="1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10"/>
            <p:cNvSpPr/>
            <p:nvPr/>
          </p:nvSpPr>
          <p:spPr>
            <a:xfrm>
              <a:off x="3912050" y="5291125"/>
              <a:ext cx="6550" cy="5525"/>
            </a:xfrm>
            <a:custGeom>
              <a:rect b="b" l="l" r="r" t="t"/>
              <a:pathLst>
                <a:path extrusionOk="0" h="221" w="262">
                  <a:moveTo>
                    <a:pt x="142" y="0"/>
                  </a:moveTo>
                  <a:cubicBezTo>
                    <a:pt x="54" y="0"/>
                    <a:pt x="1" y="103"/>
                    <a:pt x="57" y="176"/>
                  </a:cubicBezTo>
                  <a:cubicBezTo>
                    <a:pt x="80" y="207"/>
                    <a:pt x="112" y="220"/>
                    <a:pt x="144" y="220"/>
                  </a:cubicBezTo>
                  <a:cubicBezTo>
                    <a:pt x="196" y="220"/>
                    <a:pt x="246" y="185"/>
                    <a:pt x="254" y="125"/>
                  </a:cubicBezTo>
                  <a:cubicBezTo>
                    <a:pt x="262" y="65"/>
                    <a:pt x="220" y="9"/>
                    <a:pt x="160" y="2"/>
                  </a:cubicBezTo>
                  <a:cubicBezTo>
                    <a:pt x="154" y="1"/>
                    <a:pt x="148" y="0"/>
                    <a:pt x="14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10"/>
            <p:cNvSpPr/>
            <p:nvPr/>
          </p:nvSpPr>
          <p:spPr>
            <a:xfrm>
              <a:off x="3587025" y="5245000"/>
              <a:ext cx="6575" cy="5550"/>
            </a:xfrm>
            <a:custGeom>
              <a:rect b="b" l="l" r="r" t="t"/>
              <a:pathLst>
                <a:path extrusionOk="0" h="222" w="263">
                  <a:moveTo>
                    <a:pt x="143" y="1"/>
                  </a:moveTo>
                  <a:cubicBezTo>
                    <a:pt x="55" y="1"/>
                    <a:pt x="1" y="103"/>
                    <a:pt x="57" y="178"/>
                  </a:cubicBezTo>
                  <a:cubicBezTo>
                    <a:pt x="79" y="208"/>
                    <a:pt x="111" y="222"/>
                    <a:pt x="143" y="222"/>
                  </a:cubicBezTo>
                  <a:cubicBezTo>
                    <a:pt x="195" y="222"/>
                    <a:pt x="246" y="186"/>
                    <a:pt x="254" y="126"/>
                  </a:cubicBezTo>
                  <a:cubicBezTo>
                    <a:pt x="263" y="65"/>
                    <a:pt x="221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10"/>
            <p:cNvSpPr/>
            <p:nvPr/>
          </p:nvSpPr>
          <p:spPr>
            <a:xfrm>
              <a:off x="3742625" y="5196025"/>
              <a:ext cx="15100" cy="13025"/>
            </a:xfrm>
            <a:custGeom>
              <a:rect b="b" l="l" r="r" t="t"/>
              <a:pathLst>
                <a:path extrusionOk="0" h="521" w="604">
                  <a:moveTo>
                    <a:pt x="295" y="1"/>
                  </a:moveTo>
                  <a:cubicBezTo>
                    <a:pt x="201" y="1"/>
                    <a:pt x="106" y="50"/>
                    <a:pt x="60" y="152"/>
                  </a:cubicBezTo>
                  <a:cubicBezTo>
                    <a:pt x="0" y="281"/>
                    <a:pt x="56" y="434"/>
                    <a:pt x="186" y="496"/>
                  </a:cubicBezTo>
                  <a:cubicBezTo>
                    <a:pt x="223" y="513"/>
                    <a:pt x="260" y="520"/>
                    <a:pt x="295" y="520"/>
                  </a:cubicBezTo>
                  <a:cubicBezTo>
                    <a:pt x="464" y="520"/>
                    <a:pt x="604" y="350"/>
                    <a:pt x="538" y="171"/>
                  </a:cubicBezTo>
                  <a:cubicBezTo>
                    <a:pt x="497" y="58"/>
                    <a:pt x="39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10"/>
            <p:cNvSpPr/>
            <p:nvPr/>
          </p:nvSpPr>
          <p:spPr>
            <a:xfrm>
              <a:off x="3485250" y="5066425"/>
              <a:ext cx="30225" cy="25975"/>
            </a:xfrm>
            <a:custGeom>
              <a:rect b="b" l="l" r="r" t="t"/>
              <a:pathLst>
                <a:path extrusionOk="0" h="1039" w="1209">
                  <a:moveTo>
                    <a:pt x="591" y="1"/>
                  </a:moveTo>
                  <a:cubicBezTo>
                    <a:pt x="403" y="1"/>
                    <a:pt x="215" y="99"/>
                    <a:pt x="121" y="300"/>
                  </a:cubicBezTo>
                  <a:cubicBezTo>
                    <a:pt x="1" y="560"/>
                    <a:pt x="113" y="869"/>
                    <a:pt x="373" y="989"/>
                  </a:cubicBezTo>
                  <a:cubicBezTo>
                    <a:pt x="447" y="1023"/>
                    <a:pt x="522" y="1038"/>
                    <a:pt x="593" y="1038"/>
                  </a:cubicBezTo>
                  <a:cubicBezTo>
                    <a:pt x="930" y="1038"/>
                    <a:pt x="1208" y="698"/>
                    <a:pt x="1078" y="341"/>
                  </a:cubicBezTo>
                  <a:cubicBezTo>
                    <a:pt x="996" y="116"/>
                    <a:pt x="794" y="1"/>
                    <a:pt x="59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10"/>
            <p:cNvSpPr/>
            <p:nvPr/>
          </p:nvSpPr>
          <p:spPr>
            <a:xfrm>
              <a:off x="3316050" y="4804275"/>
              <a:ext cx="35950" cy="32400"/>
            </a:xfrm>
            <a:custGeom>
              <a:rect b="b" l="l" r="r" t="t"/>
              <a:pathLst>
                <a:path extrusionOk="0" h="1296" w="1438">
                  <a:moveTo>
                    <a:pt x="739" y="0"/>
                  </a:moveTo>
                  <a:cubicBezTo>
                    <a:pt x="488" y="0"/>
                    <a:pt x="258" y="145"/>
                    <a:pt x="152" y="375"/>
                  </a:cubicBezTo>
                  <a:cubicBezTo>
                    <a:pt x="0" y="699"/>
                    <a:pt x="142" y="1084"/>
                    <a:pt x="466" y="1236"/>
                  </a:cubicBezTo>
                  <a:cubicBezTo>
                    <a:pt x="553" y="1276"/>
                    <a:pt x="646" y="1296"/>
                    <a:pt x="739" y="1296"/>
                  </a:cubicBezTo>
                  <a:cubicBezTo>
                    <a:pt x="898" y="1296"/>
                    <a:pt x="1055" y="1237"/>
                    <a:pt x="1177" y="1125"/>
                  </a:cubicBezTo>
                  <a:cubicBezTo>
                    <a:pt x="1371" y="947"/>
                    <a:pt x="1437" y="671"/>
                    <a:pt x="1347" y="424"/>
                  </a:cubicBezTo>
                  <a:cubicBezTo>
                    <a:pt x="1257" y="179"/>
                    <a:pt x="1029" y="11"/>
                    <a:pt x="766" y="1"/>
                  </a:cubicBezTo>
                  <a:cubicBezTo>
                    <a:pt x="757" y="0"/>
                    <a:pt x="748" y="0"/>
                    <a:pt x="73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10"/>
            <p:cNvSpPr/>
            <p:nvPr/>
          </p:nvSpPr>
          <p:spPr>
            <a:xfrm>
              <a:off x="4407325" y="4354525"/>
              <a:ext cx="22700" cy="19475"/>
            </a:xfrm>
            <a:custGeom>
              <a:rect b="b" l="l" r="r" t="t"/>
              <a:pathLst>
                <a:path extrusionOk="0" h="779" w="908">
                  <a:moveTo>
                    <a:pt x="443" y="1"/>
                  </a:moveTo>
                  <a:cubicBezTo>
                    <a:pt x="302" y="1"/>
                    <a:pt x="161" y="75"/>
                    <a:pt x="91" y="226"/>
                  </a:cubicBezTo>
                  <a:cubicBezTo>
                    <a:pt x="1" y="420"/>
                    <a:pt x="85" y="651"/>
                    <a:pt x="280" y="742"/>
                  </a:cubicBezTo>
                  <a:cubicBezTo>
                    <a:pt x="336" y="767"/>
                    <a:pt x="392" y="779"/>
                    <a:pt x="446" y="779"/>
                  </a:cubicBezTo>
                  <a:cubicBezTo>
                    <a:pt x="698" y="779"/>
                    <a:pt x="907" y="524"/>
                    <a:pt x="808" y="256"/>
                  </a:cubicBezTo>
                  <a:cubicBezTo>
                    <a:pt x="746" y="87"/>
                    <a:pt x="595" y="1"/>
                    <a:pt x="44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10"/>
            <p:cNvSpPr/>
            <p:nvPr/>
          </p:nvSpPr>
          <p:spPr>
            <a:xfrm>
              <a:off x="4534750" y="5116650"/>
              <a:ext cx="57475" cy="51850"/>
            </a:xfrm>
            <a:custGeom>
              <a:rect b="b" l="l" r="r" t="t"/>
              <a:pathLst>
                <a:path extrusionOk="0" h="2074" w="2299">
                  <a:moveTo>
                    <a:pt x="1181" y="1"/>
                  </a:moveTo>
                  <a:cubicBezTo>
                    <a:pt x="779" y="1"/>
                    <a:pt x="412" y="233"/>
                    <a:pt x="243" y="600"/>
                  </a:cubicBezTo>
                  <a:cubicBezTo>
                    <a:pt x="1" y="1120"/>
                    <a:pt x="226" y="1736"/>
                    <a:pt x="746" y="1977"/>
                  </a:cubicBezTo>
                  <a:cubicBezTo>
                    <a:pt x="886" y="2042"/>
                    <a:pt x="1035" y="2074"/>
                    <a:pt x="1182" y="2074"/>
                  </a:cubicBezTo>
                  <a:cubicBezTo>
                    <a:pt x="1437" y="2074"/>
                    <a:pt x="1689" y="1979"/>
                    <a:pt x="1884" y="1800"/>
                  </a:cubicBezTo>
                  <a:cubicBezTo>
                    <a:pt x="2192" y="1515"/>
                    <a:pt x="2299" y="1074"/>
                    <a:pt x="2156" y="681"/>
                  </a:cubicBezTo>
                  <a:cubicBezTo>
                    <a:pt x="2012" y="287"/>
                    <a:pt x="1645" y="18"/>
                    <a:pt x="1226" y="2"/>
                  </a:cubicBezTo>
                  <a:cubicBezTo>
                    <a:pt x="1211" y="1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10"/>
            <p:cNvSpPr/>
            <p:nvPr/>
          </p:nvSpPr>
          <p:spPr>
            <a:xfrm>
              <a:off x="3209100" y="4510775"/>
              <a:ext cx="18850" cy="15625"/>
            </a:xfrm>
            <a:custGeom>
              <a:rect b="b" l="l" r="r" t="t"/>
              <a:pathLst>
                <a:path extrusionOk="0" h="625" w="754">
                  <a:moveTo>
                    <a:pt x="368" y="1"/>
                  </a:moveTo>
                  <a:cubicBezTo>
                    <a:pt x="168" y="1"/>
                    <a:pt x="1" y="199"/>
                    <a:pt x="73" y="414"/>
                  </a:cubicBezTo>
                  <a:cubicBezTo>
                    <a:pt x="117" y="543"/>
                    <a:pt x="237" y="624"/>
                    <a:pt x="367" y="624"/>
                  </a:cubicBezTo>
                  <a:cubicBezTo>
                    <a:pt x="401" y="624"/>
                    <a:pt x="435" y="619"/>
                    <a:pt x="468" y="607"/>
                  </a:cubicBezTo>
                  <a:cubicBezTo>
                    <a:pt x="730" y="519"/>
                    <a:pt x="754" y="157"/>
                    <a:pt x="506" y="33"/>
                  </a:cubicBezTo>
                  <a:cubicBezTo>
                    <a:pt x="460" y="11"/>
                    <a:pt x="413" y="1"/>
                    <a:pt x="36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10"/>
            <p:cNvSpPr/>
            <p:nvPr/>
          </p:nvSpPr>
          <p:spPr>
            <a:xfrm>
              <a:off x="3232250" y="49312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1"/>
                  </a:moveTo>
                  <a:cubicBezTo>
                    <a:pt x="61" y="1"/>
                    <a:pt x="1" y="73"/>
                    <a:pt x="28" y="151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4"/>
                    <a:pt x="169" y="220"/>
                  </a:cubicBezTo>
                  <a:cubicBezTo>
                    <a:pt x="265" y="189"/>
                    <a:pt x="274" y="56"/>
                    <a:pt x="184" y="13"/>
                  </a:cubicBezTo>
                  <a:cubicBezTo>
                    <a:pt x="167" y="4"/>
                    <a:pt x="150" y="1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10"/>
            <p:cNvSpPr/>
            <p:nvPr/>
          </p:nvSpPr>
          <p:spPr>
            <a:xfrm>
              <a:off x="2985950" y="5102025"/>
              <a:ext cx="6900" cy="5650"/>
            </a:xfrm>
            <a:custGeom>
              <a:rect b="b" l="l" r="r" t="t"/>
              <a:pathLst>
                <a:path extrusionOk="0" h="226" w="276">
                  <a:moveTo>
                    <a:pt x="133" y="0"/>
                  </a:moveTo>
                  <a:cubicBezTo>
                    <a:pt x="61" y="0"/>
                    <a:pt x="0" y="73"/>
                    <a:pt x="27" y="151"/>
                  </a:cubicBezTo>
                  <a:cubicBezTo>
                    <a:pt x="44" y="197"/>
                    <a:pt x="88" y="226"/>
                    <a:pt x="134" y="226"/>
                  </a:cubicBezTo>
                  <a:cubicBezTo>
                    <a:pt x="146" y="226"/>
                    <a:pt x="158" y="224"/>
                    <a:pt x="170" y="220"/>
                  </a:cubicBezTo>
                  <a:cubicBezTo>
                    <a:pt x="265" y="189"/>
                    <a:pt x="275" y="56"/>
                    <a:pt x="184" y="13"/>
                  </a:cubicBezTo>
                  <a:cubicBezTo>
                    <a:pt x="167" y="4"/>
                    <a:pt x="150" y="0"/>
                    <a:pt x="13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10"/>
            <p:cNvSpPr/>
            <p:nvPr/>
          </p:nvSpPr>
          <p:spPr>
            <a:xfrm>
              <a:off x="3475225" y="4555750"/>
              <a:ext cx="20350" cy="16850"/>
            </a:xfrm>
            <a:custGeom>
              <a:rect b="b" l="l" r="r" t="t"/>
              <a:pathLst>
                <a:path extrusionOk="0" h="674" w="814">
                  <a:moveTo>
                    <a:pt x="395" y="1"/>
                  </a:moveTo>
                  <a:cubicBezTo>
                    <a:pt x="181" y="1"/>
                    <a:pt x="0" y="214"/>
                    <a:pt x="79" y="445"/>
                  </a:cubicBezTo>
                  <a:cubicBezTo>
                    <a:pt x="126" y="586"/>
                    <a:pt x="258" y="673"/>
                    <a:pt x="397" y="673"/>
                  </a:cubicBezTo>
                  <a:cubicBezTo>
                    <a:pt x="433" y="673"/>
                    <a:pt x="469" y="668"/>
                    <a:pt x="504" y="656"/>
                  </a:cubicBezTo>
                  <a:cubicBezTo>
                    <a:pt x="788" y="558"/>
                    <a:pt x="814" y="169"/>
                    <a:pt x="544" y="36"/>
                  </a:cubicBezTo>
                  <a:cubicBezTo>
                    <a:pt x="495" y="12"/>
                    <a:pt x="444" y="1"/>
                    <a:pt x="395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10"/>
            <p:cNvSpPr/>
            <p:nvPr/>
          </p:nvSpPr>
          <p:spPr>
            <a:xfrm>
              <a:off x="3398450" y="460295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4" y="0"/>
                  </a:moveTo>
                  <a:cubicBezTo>
                    <a:pt x="62" y="0"/>
                    <a:pt x="1" y="73"/>
                    <a:pt x="28" y="151"/>
                  </a:cubicBezTo>
                  <a:cubicBezTo>
                    <a:pt x="43" y="197"/>
                    <a:pt x="86" y="226"/>
                    <a:pt x="132" y="226"/>
                  </a:cubicBezTo>
                  <a:cubicBezTo>
                    <a:pt x="144" y="226"/>
                    <a:pt x="157" y="224"/>
                    <a:pt x="169" y="220"/>
                  </a:cubicBezTo>
                  <a:cubicBezTo>
                    <a:pt x="265" y="188"/>
                    <a:pt x="274" y="57"/>
                    <a:pt x="184" y="12"/>
                  </a:cubicBezTo>
                  <a:cubicBezTo>
                    <a:pt x="167" y="4"/>
                    <a:pt x="150" y="0"/>
                    <a:pt x="13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10"/>
            <p:cNvSpPr/>
            <p:nvPr/>
          </p:nvSpPr>
          <p:spPr>
            <a:xfrm>
              <a:off x="3723750" y="4325500"/>
              <a:ext cx="6875" cy="5675"/>
            </a:xfrm>
            <a:custGeom>
              <a:rect b="b" l="l" r="r" t="t"/>
              <a:pathLst>
                <a:path extrusionOk="0" h="227" w="275">
                  <a:moveTo>
                    <a:pt x="135" y="0"/>
                  </a:moveTo>
                  <a:cubicBezTo>
                    <a:pt x="62" y="0"/>
                    <a:pt x="1" y="73"/>
                    <a:pt x="28" y="150"/>
                  </a:cubicBezTo>
                  <a:cubicBezTo>
                    <a:pt x="43" y="197"/>
                    <a:pt x="87" y="226"/>
                    <a:pt x="133" y="226"/>
                  </a:cubicBezTo>
                  <a:cubicBezTo>
                    <a:pt x="145" y="226"/>
                    <a:pt x="157" y="225"/>
                    <a:pt x="169" y="221"/>
                  </a:cubicBezTo>
                  <a:cubicBezTo>
                    <a:pt x="265" y="189"/>
                    <a:pt x="274" y="57"/>
                    <a:pt x="184" y="12"/>
                  </a:cubicBezTo>
                  <a:cubicBezTo>
                    <a:pt x="167" y="4"/>
                    <a:pt x="151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10"/>
            <p:cNvSpPr/>
            <p:nvPr/>
          </p:nvSpPr>
          <p:spPr>
            <a:xfrm>
              <a:off x="3844100" y="4264000"/>
              <a:ext cx="16950" cy="14050"/>
            </a:xfrm>
            <a:custGeom>
              <a:rect b="b" l="l" r="r" t="t"/>
              <a:pathLst>
                <a:path extrusionOk="0" h="562" w="678">
                  <a:moveTo>
                    <a:pt x="329" y="1"/>
                  </a:moveTo>
                  <a:cubicBezTo>
                    <a:pt x="151" y="1"/>
                    <a:pt x="1" y="179"/>
                    <a:pt x="65" y="371"/>
                  </a:cubicBezTo>
                  <a:cubicBezTo>
                    <a:pt x="105" y="488"/>
                    <a:pt x="214" y="561"/>
                    <a:pt x="330" y="561"/>
                  </a:cubicBezTo>
                  <a:cubicBezTo>
                    <a:pt x="360" y="561"/>
                    <a:pt x="390" y="556"/>
                    <a:pt x="420" y="546"/>
                  </a:cubicBezTo>
                  <a:cubicBezTo>
                    <a:pt x="656" y="465"/>
                    <a:pt x="677" y="141"/>
                    <a:pt x="455" y="31"/>
                  </a:cubicBezTo>
                  <a:cubicBezTo>
                    <a:pt x="413" y="10"/>
                    <a:pt x="370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10"/>
            <p:cNvSpPr/>
            <p:nvPr/>
          </p:nvSpPr>
          <p:spPr>
            <a:xfrm>
              <a:off x="3821775" y="4407975"/>
              <a:ext cx="13600" cy="11225"/>
            </a:xfrm>
            <a:custGeom>
              <a:rect b="b" l="l" r="r" t="t"/>
              <a:pathLst>
                <a:path extrusionOk="0" h="449" w="544">
                  <a:moveTo>
                    <a:pt x="266" y="1"/>
                  </a:moveTo>
                  <a:cubicBezTo>
                    <a:pt x="122" y="1"/>
                    <a:pt x="1" y="143"/>
                    <a:pt x="54" y="298"/>
                  </a:cubicBezTo>
                  <a:cubicBezTo>
                    <a:pt x="85" y="390"/>
                    <a:pt x="173" y="449"/>
                    <a:pt x="266" y="449"/>
                  </a:cubicBezTo>
                  <a:cubicBezTo>
                    <a:pt x="290" y="449"/>
                    <a:pt x="314" y="445"/>
                    <a:pt x="338" y="437"/>
                  </a:cubicBezTo>
                  <a:cubicBezTo>
                    <a:pt x="526" y="373"/>
                    <a:pt x="544" y="113"/>
                    <a:pt x="365" y="24"/>
                  </a:cubicBezTo>
                  <a:cubicBezTo>
                    <a:pt x="332" y="8"/>
                    <a:pt x="298" y="1"/>
                    <a:pt x="26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10"/>
            <p:cNvSpPr/>
            <p:nvPr/>
          </p:nvSpPr>
          <p:spPr>
            <a:xfrm>
              <a:off x="3632925" y="4474625"/>
              <a:ext cx="27125" cy="22425"/>
            </a:xfrm>
            <a:custGeom>
              <a:rect b="b" l="l" r="r" t="t"/>
              <a:pathLst>
                <a:path extrusionOk="0" h="897" w="1085">
                  <a:moveTo>
                    <a:pt x="527" y="0"/>
                  </a:moveTo>
                  <a:cubicBezTo>
                    <a:pt x="241" y="0"/>
                    <a:pt x="0" y="286"/>
                    <a:pt x="104" y="593"/>
                  </a:cubicBezTo>
                  <a:cubicBezTo>
                    <a:pt x="168" y="780"/>
                    <a:pt x="343" y="897"/>
                    <a:pt x="530" y="897"/>
                  </a:cubicBezTo>
                  <a:cubicBezTo>
                    <a:pt x="577" y="897"/>
                    <a:pt x="625" y="889"/>
                    <a:pt x="673" y="874"/>
                  </a:cubicBezTo>
                  <a:cubicBezTo>
                    <a:pt x="1050" y="744"/>
                    <a:pt x="1084" y="224"/>
                    <a:pt x="727" y="48"/>
                  </a:cubicBezTo>
                  <a:cubicBezTo>
                    <a:pt x="660" y="15"/>
                    <a:pt x="592" y="0"/>
                    <a:pt x="52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10"/>
            <p:cNvSpPr/>
            <p:nvPr/>
          </p:nvSpPr>
          <p:spPr>
            <a:xfrm>
              <a:off x="3570975" y="4478425"/>
              <a:ext cx="13550" cy="11225"/>
            </a:xfrm>
            <a:custGeom>
              <a:rect b="b" l="l" r="r" t="t"/>
              <a:pathLst>
                <a:path extrusionOk="0" h="449" w="542">
                  <a:moveTo>
                    <a:pt x="262" y="0"/>
                  </a:moveTo>
                  <a:cubicBezTo>
                    <a:pt x="120" y="0"/>
                    <a:pt x="0" y="142"/>
                    <a:pt x="53" y="296"/>
                  </a:cubicBezTo>
                  <a:cubicBezTo>
                    <a:pt x="84" y="389"/>
                    <a:pt x="171" y="448"/>
                    <a:pt x="263" y="448"/>
                  </a:cubicBezTo>
                  <a:cubicBezTo>
                    <a:pt x="287" y="448"/>
                    <a:pt x="311" y="444"/>
                    <a:pt x="335" y="436"/>
                  </a:cubicBezTo>
                  <a:cubicBezTo>
                    <a:pt x="525" y="371"/>
                    <a:pt x="541" y="111"/>
                    <a:pt x="362" y="24"/>
                  </a:cubicBezTo>
                  <a:cubicBezTo>
                    <a:pt x="329" y="8"/>
                    <a:pt x="295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10"/>
            <p:cNvSpPr/>
            <p:nvPr/>
          </p:nvSpPr>
          <p:spPr>
            <a:xfrm>
              <a:off x="3562525" y="4321250"/>
              <a:ext cx="33975" cy="30850"/>
            </a:xfrm>
            <a:custGeom>
              <a:rect b="b" l="l" r="r" t="t"/>
              <a:pathLst>
                <a:path extrusionOk="0" h="1234" w="1359">
                  <a:moveTo>
                    <a:pt x="726" y="1"/>
                  </a:moveTo>
                  <a:cubicBezTo>
                    <a:pt x="333" y="1"/>
                    <a:pt x="1" y="394"/>
                    <a:pt x="144" y="816"/>
                  </a:cubicBezTo>
                  <a:cubicBezTo>
                    <a:pt x="232" y="1072"/>
                    <a:pt x="471" y="1234"/>
                    <a:pt x="728" y="1234"/>
                  </a:cubicBezTo>
                  <a:cubicBezTo>
                    <a:pt x="793" y="1234"/>
                    <a:pt x="860" y="1223"/>
                    <a:pt x="926" y="1201"/>
                  </a:cubicBezTo>
                  <a:cubicBezTo>
                    <a:pt x="1162" y="1121"/>
                    <a:pt x="1326" y="908"/>
                    <a:pt x="1342" y="658"/>
                  </a:cubicBezTo>
                  <a:cubicBezTo>
                    <a:pt x="1359" y="410"/>
                    <a:pt x="1223" y="177"/>
                    <a:pt x="999" y="66"/>
                  </a:cubicBezTo>
                  <a:cubicBezTo>
                    <a:pt x="908" y="21"/>
                    <a:pt x="816" y="1"/>
                    <a:pt x="72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10"/>
            <p:cNvSpPr/>
            <p:nvPr/>
          </p:nvSpPr>
          <p:spPr>
            <a:xfrm>
              <a:off x="2173275" y="4024225"/>
              <a:ext cx="16375" cy="14000"/>
            </a:xfrm>
            <a:custGeom>
              <a:rect b="b" l="l" r="r" t="t"/>
              <a:pathLst>
                <a:path extrusionOk="0" h="560" w="655">
                  <a:moveTo>
                    <a:pt x="282" y="0"/>
                  </a:moveTo>
                  <a:cubicBezTo>
                    <a:pt x="139" y="0"/>
                    <a:pt x="1" y="112"/>
                    <a:pt x="1" y="280"/>
                  </a:cubicBezTo>
                  <a:cubicBezTo>
                    <a:pt x="1" y="435"/>
                    <a:pt x="126" y="560"/>
                    <a:pt x="280" y="560"/>
                  </a:cubicBezTo>
                  <a:cubicBezTo>
                    <a:pt x="530" y="560"/>
                    <a:pt x="655" y="259"/>
                    <a:pt x="479" y="83"/>
                  </a:cubicBezTo>
                  <a:cubicBezTo>
                    <a:pt x="422" y="26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10"/>
            <p:cNvSpPr/>
            <p:nvPr/>
          </p:nvSpPr>
          <p:spPr>
            <a:xfrm>
              <a:off x="4690975" y="4411125"/>
              <a:ext cx="25075" cy="21650"/>
            </a:xfrm>
            <a:custGeom>
              <a:rect b="b" l="l" r="r" t="t"/>
              <a:pathLst>
                <a:path extrusionOk="0" h="866" w="1003">
                  <a:moveTo>
                    <a:pt x="508" y="1"/>
                  </a:moveTo>
                  <a:cubicBezTo>
                    <a:pt x="233" y="1"/>
                    <a:pt x="0" y="274"/>
                    <a:pt x="99" y="570"/>
                  </a:cubicBezTo>
                  <a:cubicBezTo>
                    <a:pt x="164" y="765"/>
                    <a:pt x="337" y="866"/>
                    <a:pt x="511" y="866"/>
                  </a:cubicBezTo>
                  <a:cubicBezTo>
                    <a:pt x="663" y="866"/>
                    <a:pt x="815" y="788"/>
                    <a:pt x="896" y="628"/>
                  </a:cubicBezTo>
                  <a:cubicBezTo>
                    <a:pt x="1002" y="414"/>
                    <a:pt x="917" y="155"/>
                    <a:pt x="703" y="48"/>
                  </a:cubicBezTo>
                  <a:cubicBezTo>
                    <a:pt x="638" y="16"/>
                    <a:pt x="572" y="1"/>
                    <a:pt x="50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10"/>
            <p:cNvSpPr/>
            <p:nvPr/>
          </p:nvSpPr>
          <p:spPr>
            <a:xfrm>
              <a:off x="5098500" y="4267625"/>
              <a:ext cx="51600" cy="46550"/>
            </a:xfrm>
            <a:custGeom>
              <a:rect b="b" l="l" r="r" t="t"/>
              <a:pathLst>
                <a:path extrusionOk="0" h="1862" w="2064">
                  <a:moveTo>
                    <a:pt x="1003" y="1"/>
                  </a:moveTo>
                  <a:cubicBezTo>
                    <a:pt x="783" y="1"/>
                    <a:pt x="566" y="79"/>
                    <a:pt x="393" y="229"/>
                  </a:cubicBezTo>
                  <a:cubicBezTo>
                    <a:pt x="108" y="475"/>
                    <a:pt x="1" y="867"/>
                    <a:pt x="120" y="1225"/>
                  </a:cubicBezTo>
                  <a:cubicBezTo>
                    <a:pt x="238" y="1581"/>
                    <a:pt x="560" y="1832"/>
                    <a:pt x="936" y="1859"/>
                  </a:cubicBezTo>
                  <a:cubicBezTo>
                    <a:pt x="957" y="1861"/>
                    <a:pt x="978" y="1861"/>
                    <a:pt x="1000" y="1861"/>
                  </a:cubicBezTo>
                  <a:cubicBezTo>
                    <a:pt x="1350" y="1861"/>
                    <a:pt x="1674" y="1664"/>
                    <a:pt x="1833" y="1347"/>
                  </a:cubicBezTo>
                  <a:cubicBezTo>
                    <a:pt x="2063" y="888"/>
                    <a:pt x="1877" y="329"/>
                    <a:pt x="1418" y="99"/>
                  </a:cubicBezTo>
                  <a:cubicBezTo>
                    <a:pt x="1286" y="33"/>
                    <a:pt x="1144" y="1"/>
                    <a:pt x="100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10"/>
            <p:cNvSpPr/>
            <p:nvPr/>
          </p:nvSpPr>
          <p:spPr>
            <a:xfrm>
              <a:off x="4844900" y="4360100"/>
              <a:ext cx="38900" cy="36800"/>
            </a:xfrm>
            <a:custGeom>
              <a:rect b="b" l="l" r="r" t="t"/>
              <a:pathLst>
                <a:path extrusionOk="0" h="1472" w="1556">
                  <a:moveTo>
                    <a:pt x="813" y="0"/>
                  </a:moveTo>
                  <a:cubicBezTo>
                    <a:pt x="615" y="0"/>
                    <a:pt x="422" y="79"/>
                    <a:pt x="280" y="229"/>
                  </a:cubicBezTo>
                  <a:cubicBezTo>
                    <a:pt x="1" y="522"/>
                    <a:pt x="11" y="988"/>
                    <a:pt x="305" y="1267"/>
                  </a:cubicBezTo>
                  <a:cubicBezTo>
                    <a:pt x="445" y="1401"/>
                    <a:pt x="628" y="1471"/>
                    <a:pt x="813" y="1471"/>
                  </a:cubicBezTo>
                  <a:cubicBezTo>
                    <a:pt x="914" y="1471"/>
                    <a:pt x="1015" y="1451"/>
                    <a:pt x="1110" y="1408"/>
                  </a:cubicBezTo>
                  <a:cubicBezTo>
                    <a:pt x="1382" y="1288"/>
                    <a:pt x="1555" y="1016"/>
                    <a:pt x="1548" y="718"/>
                  </a:cubicBezTo>
                  <a:cubicBezTo>
                    <a:pt x="1542" y="421"/>
                    <a:pt x="1357" y="156"/>
                    <a:pt x="1079" y="50"/>
                  </a:cubicBezTo>
                  <a:cubicBezTo>
                    <a:pt x="992" y="16"/>
                    <a:pt x="902" y="0"/>
                    <a:pt x="81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10"/>
            <p:cNvSpPr/>
            <p:nvPr/>
          </p:nvSpPr>
          <p:spPr>
            <a:xfrm>
              <a:off x="4735600" y="3931975"/>
              <a:ext cx="48600" cy="46000"/>
            </a:xfrm>
            <a:custGeom>
              <a:rect b="b" l="l" r="r" t="t"/>
              <a:pathLst>
                <a:path extrusionOk="0" h="1840" w="1944">
                  <a:moveTo>
                    <a:pt x="1018" y="1"/>
                  </a:moveTo>
                  <a:cubicBezTo>
                    <a:pt x="771" y="1"/>
                    <a:pt x="528" y="101"/>
                    <a:pt x="351" y="286"/>
                  </a:cubicBezTo>
                  <a:cubicBezTo>
                    <a:pt x="1" y="653"/>
                    <a:pt x="14" y="1235"/>
                    <a:pt x="381" y="1585"/>
                  </a:cubicBezTo>
                  <a:cubicBezTo>
                    <a:pt x="555" y="1752"/>
                    <a:pt x="784" y="1839"/>
                    <a:pt x="1016" y="1839"/>
                  </a:cubicBezTo>
                  <a:cubicBezTo>
                    <a:pt x="1141" y="1839"/>
                    <a:pt x="1268" y="1814"/>
                    <a:pt x="1388" y="1761"/>
                  </a:cubicBezTo>
                  <a:cubicBezTo>
                    <a:pt x="1728" y="1611"/>
                    <a:pt x="1944" y="1271"/>
                    <a:pt x="1935" y="898"/>
                  </a:cubicBezTo>
                  <a:cubicBezTo>
                    <a:pt x="1926" y="527"/>
                    <a:pt x="1694" y="198"/>
                    <a:pt x="1347" y="62"/>
                  </a:cubicBezTo>
                  <a:cubicBezTo>
                    <a:pt x="1240" y="21"/>
                    <a:pt x="1128" y="1"/>
                    <a:pt x="1018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10"/>
            <p:cNvSpPr/>
            <p:nvPr/>
          </p:nvSpPr>
          <p:spPr>
            <a:xfrm>
              <a:off x="4690175" y="4155425"/>
              <a:ext cx="27875" cy="23875"/>
            </a:xfrm>
            <a:custGeom>
              <a:rect b="b" l="l" r="r" t="t"/>
              <a:pathLst>
                <a:path extrusionOk="0" h="955" w="1115">
                  <a:moveTo>
                    <a:pt x="481" y="1"/>
                  </a:moveTo>
                  <a:cubicBezTo>
                    <a:pt x="236" y="1"/>
                    <a:pt x="0" y="191"/>
                    <a:pt x="0" y="478"/>
                  </a:cubicBezTo>
                  <a:cubicBezTo>
                    <a:pt x="0" y="741"/>
                    <a:pt x="214" y="954"/>
                    <a:pt x="477" y="954"/>
                  </a:cubicBezTo>
                  <a:cubicBezTo>
                    <a:pt x="902" y="954"/>
                    <a:pt x="1114" y="442"/>
                    <a:pt x="813" y="141"/>
                  </a:cubicBezTo>
                  <a:cubicBezTo>
                    <a:pt x="717" y="44"/>
                    <a:pt x="598" y="1"/>
                    <a:pt x="48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10"/>
            <p:cNvSpPr/>
            <p:nvPr/>
          </p:nvSpPr>
          <p:spPr>
            <a:xfrm>
              <a:off x="4567100" y="4181250"/>
              <a:ext cx="9325" cy="7975"/>
            </a:xfrm>
            <a:custGeom>
              <a:rect b="b" l="l" r="r" t="t"/>
              <a:pathLst>
                <a:path extrusionOk="0" h="319" w="373">
                  <a:moveTo>
                    <a:pt x="160" y="0"/>
                  </a:moveTo>
                  <a:cubicBezTo>
                    <a:pt x="79" y="0"/>
                    <a:pt x="1" y="64"/>
                    <a:pt x="1" y="160"/>
                  </a:cubicBezTo>
                  <a:cubicBezTo>
                    <a:pt x="1" y="248"/>
                    <a:pt x="72" y="318"/>
                    <a:pt x="160" y="318"/>
                  </a:cubicBezTo>
                  <a:cubicBezTo>
                    <a:pt x="301" y="318"/>
                    <a:pt x="372" y="148"/>
                    <a:pt x="271" y="48"/>
                  </a:cubicBezTo>
                  <a:cubicBezTo>
                    <a:pt x="239" y="15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10"/>
            <p:cNvSpPr/>
            <p:nvPr/>
          </p:nvSpPr>
          <p:spPr>
            <a:xfrm>
              <a:off x="5130900" y="3956950"/>
              <a:ext cx="9275" cy="7975"/>
            </a:xfrm>
            <a:custGeom>
              <a:rect b="b" l="l" r="r" t="t"/>
              <a:pathLst>
                <a:path extrusionOk="0" h="319" w="371">
                  <a:moveTo>
                    <a:pt x="160" y="0"/>
                  </a:moveTo>
                  <a:cubicBezTo>
                    <a:pt x="79" y="0"/>
                    <a:pt x="1" y="63"/>
                    <a:pt x="1" y="159"/>
                  </a:cubicBezTo>
                  <a:cubicBezTo>
                    <a:pt x="1" y="246"/>
                    <a:pt x="71" y="319"/>
                    <a:pt x="158" y="319"/>
                  </a:cubicBezTo>
                  <a:cubicBezTo>
                    <a:pt x="300" y="319"/>
                    <a:pt x="370" y="147"/>
                    <a:pt x="271" y="46"/>
                  </a:cubicBezTo>
                  <a:cubicBezTo>
                    <a:pt x="239" y="14"/>
                    <a:pt x="199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10"/>
            <p:cNvSpPr/>
            <p:nvPr/>
          </p:nvSpPr>
          <p:spPr>
            <a:xfrm>
              <a:off x="5224175" y="4113750"/>
              <a:ext cx="18625" cy="15900"/>
            </a:xfrm>
            <a:custGeom>
              <a:rect b="b" l="l" r="r" t="t"/>
              <a:pathLst>
                <a:path extrusionOk="0" h="636" w="745">
                  <a:moveTo>
                    <a:pt x="321" y="0"/>
                  </a:moveTo>
                  <a:cubicBezTo>
                    <a:pt x="158" y="0"/>
                    <a:pt x="2" y="128"/>
                    <a:pt x="2" y="319"/>
                  </a:cubicBezTo>
                  <a:cubicBezTo>
                    <a:pt x="0" y="495"/>
                    <a:pt x="143" y="636"/>
                    <a:pt x="319" y="636"/>
                  </a:cubicBezTo>
                  <a:cubicBezTo>
                    <a:pt x="601" y="636"/>
                    <a:pt x="744" y="295"/>
                    <a:pt x="543" y="95"/>
                  </a:cubicBezTo>
                  <a:cubicBezTo>
                    <a:pt x="478" y="30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10"/>
            <p:cNvSpPr/>
            <p:nvPr/>
          </p:nvSpPr>
          <p:spPr>
            <a:xfrm>
              <a:off x="4938325" y="4119725"/>
              <a:ext cx="33025" cy="31775"/>
            </a:xfrm>
            <a:custGeom>
              <a:rect b="b" l="l" r="r" t="t"/>
              <a:pathLst>
                <a:path extrusionOk="0" h="1271" w="1321">
                  <a:moveTo>
                    <a:pt x="635" y="0"/>
                  </a:moveTo>
                  <a:cubicBezTo>
                    <a:pt x="554" y="0"/>
                    <a:pt x="471" y="16"/>
                    <a:pt x="393" y="48"/>
                  </a:cubicBezTo>
                  <a:cubicBezTo>
                    <a:pt x="155" y="146"/>
                    <a:pt x="0" y="379"/>
                    <a:pt x="0" y="636"/>
                  </a:cubicBezTo>
                  <a:cubicBezTo>
                    <a:pt x="0" y="986"/>
                    <a:pt x="285" y="1270"/>
                    <a:pt x="636" y="1270"/>
                  </a:cubicBezTo>
                  <a:cubicBezTo>
                    <a:pt x="893" y="1270"/>
                    <a:pt x="1125" y="1115"/>
                    <a:pt x="1222" y="878"/>
                  </a:cubicBezTo>
                  <a:cubicBezTo>
                    <a:pt x="1320" y="640"/>
                    <a:pt x="1266" y="368"/>
                    <a:pt x="1084" y="186"/>
                  </a:cubicBezTo>
                  <a:cubicBezTo>
                    <a:pt x="963" y="65"/>
                    <a:pt x="801" y="0"/>
                    <a:pt x="63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10"/>
            <p:cNvSpPr/>
            <p:nvPr/>
          </p:nvSpPr>
          <p:spPr>
            <a:xfrm>
              <a:off x="4854950" y="4093900"/>
              <a:ext cx="18575" cy="15925"/>
            </a:xfrm>
            <a:custGeom>
              <a:rect b="b" l="l" r="r" t="t"/>
              <a:pathLst>
                <a:path extrusionOk="0" h="637" w="743">
                  <a:moveTo>
                    <a:pt x="321" y="0"/>
                  </a:moveTo>
                  <a:cubicBezTo>
                    <a:pt x="157" y="0"/>
                    <a:pt x="0" y="127"/>
                    <a:pt x="0" y="319"/>
                  </a:cubicBezTo>
                  <a:cubicBezTo>
                    <a:pt x="0" y="493"/>
                    <a:pt x="143" y="636"/>
                    <a:pt x="319" y="636"/>
                  </a:cubicBezTo>
                  <a:cubicBezTo>
                    <a:pt x="601" y="636"/>
                    <a:pt x="743" y="294"/>
                    <a:pt x="543" y="94"/>
                  </a:cubicBezTo>
                  <a:cubicBezTo>
                    <a:pt x="478" y="29"/>
                    <a:pt x="399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10"/>
            <p:cNvSpPr/>
            <p:nvPr/>
          </p:nvSpPr>
          <p:spPr>
            <a:xfrm>
              <a:off x="4912500" y="3883500"/>
              <a:ext cx="45425" cy="43700"/>
            </a:xfrm>
            <a:custGeom>
              <a:rect b="b" l="l" r="r" t="t"/>
              <a:pathLst>
                <a:path extrusionOk="0" h="1748" w="1817">
                  <a:moveTo>
                    <a:pt x="874" y="1"/>
                  </a:moveTo>
                  <a:cubicBezTo>
                    <a:pt x="762" y="1"/>
                    <a:pt x="648" y="22"/>
                    <a:pt x="540" y="67"/>
                  </a:cubicBezTo>
                  <a:cubicBezTo>
                    <a:pt x="214" y="202"/>
                    <a:pt x="1" y="521"/>
                    <a:pt x="1" y="874"/>
                  </a:cubicBezTo>
                  <a:cubicBezTo>
                    <a:pt x="1" y="1357"/>
                    <a:pt x="392" y="1747"/>
                    <a:pt x="874" y="1747"/>
                  </a:cubicBezTo>
                  <a:cubicBezTo>
                    <a:pt x="1227" y="1747"/>
                    <a:pt x="1546" y="1534"/>
                    <a:pt x="1681" y="1208"/>
                  </a:cubicBezTo>
                  <a:cubicBezTo>
                    <a:pt x="1817" y="882"/>
                    <a:pt x="1741" y="506"/>
                    <a:pt x="1492" y="256"/>
                  </a:cubicBezTo>
                  <a:cubicBezTo>
                    <a:pt x="1325" y="89"/>
                    <a:pt x="1101" y="1"/>
                    <a:pt x="87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10"/>
            <p:cNvSpPr/>
            <p:nvPr/>
          </p:nvSpPr>
          <p:spPr>
            <a:xfrm>
              <a:off x="4989950" y="3740550"/>
              <a:ext cx="23225" cy="19875"/>
            </a:xfrm>
            <a:custGeom>
              <a:rect b="b" l="l" r="r" t="t"/>
              <a:pathLst>
                <a:path extrusionOk="0" h="795" w="929">
                  <a:moveTo>
                    <a:pt x="401" y="0"/>
                  </a:moveTo>
                  <a:cubicBezTo>
                    <a:pt x="196" y="0"/>
                    <a:pt x="1" y="159"/>
                    <a:pt x="1" y="398"/>
                  </a:cubicBezTo>
                  <a:cubicBezTo>
                    <a:pt x="1" y="618"/>
                    <a:pt x="178" y="795"/>
                    <a:pt x="397" y="795"/>
                  </a:cubicBezTo>
                  <a:cubicBezTo>
                    <a:pt x="751" y="795"/>
                    <a:pt x="928" y="368"/>
                    <a:pt x="679" y="117"/>
                  </a:cubicBezTo>
                  <a:cubicBezTo>
                    <a:pt x="597" y="36"/>
                    <a:pt x="498" y="0"/>
                    <a:pt x="40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10"/>
            <p:cNvSpPr/>
            <p:nvPr/>
          </p:nvSpPr>
          <p:spPr>
            <a:xfrm>
              <a:off x="4155475" y="4271450"/>
              <a:ext cx="22850" cy="22875"/>
            </a:xfrm>
            <a:custGeom>
              <a:rect b="b" l="l" r="r" t="t"/>
              <a:pathLst>
                <a:path extrusionOk="0" h="915" w="914">
                  <a:moveTo>
                    <a:pt x="457" y="0"/>
                  </a:moveTo>
                  <a:cubicBezTo>
                    <a:pt x="204" y="0"/>
                    <a:pt x="0" y="205"/>
                    <a:pt x="0" y="457"/>
                  </a:cubicBezTo>
                  <a:cubicBezTo>
                    <a:pt x="0" y="710"/>
                    <a:pt x="204" y="914"/>
                    <a:pt x="457" y="914"/>
                  </a:cubicBezTo>
                  <a:cubicBezTo>
                    <a:pt x="709" y="914"/>
                    <a:pt x="914" y="710"/>
                    <a:pt x="914" y="457"/>
                  </a:cubicBezTo>
                  <a:cubicBezTo>
                    <a:pt x="914" y="205"/>
                    <a:pt x="70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10"/>
            <p:cNvSpPr/>
            <p:nvPr/>
          </p:nvSpPr>
          <p:spPr>
            <a:xfrm>
              <a:off x="4313500" y="4063875"/>
              <a:ext cx="22275" cy="19075"/>
            </a:xfrm>
            <a:custGeom>
              <a:rect b="b" l="l" r="r" t="t"/>
              <a:pathLst>
                <a:path extrusionOk="0" h="763" w="891">
                  <a:moveTo>
                    <a:pt x="385" y="0"/>
                  </a:moveTo>
                  <a:cubicBezTo>
                    <a:pt x="189" y="0"/>
                    <a:pt x="1" y="152"/>
                    <a:pt x="1" y="382"/>
                  </a:cubicBezTo>
                  <a:cubicBezTo>
                    <a:pt x="1" y="593"/>
                    <a:pt x="172" y="763"/>
                    <a:pt x="383" y="763"/>
                  </a:cubicBezTo>
                  <a:cubicBezTo>
                    <a:pt x="721" y="763"/>
                    <a:pt x="891" y="352"/>
                    <a:pt x="652" y="112"/>
                  </a:cubicBezTo>
                  <a:cubicBezTo>
                    <a:pt x="574" y="35"/>
                    <a:pt x="479" y="0"/>
                    <a:pt x="38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10"/>
            <p:cNvSpPr/>
            <p:nvPr/>
          </p:nvSpPr>
          <p:spPr>
            <a:xfrm>
              <a:off x="3839400" y="4054375"/>
              <a:ext cx="8950" cy="7650"/>
            </a:xfrm>
            <a:custGeom>
              <a:rect b="b" l="l" r="r" t="t"/>
              <a:pathLst>
                <a:path extrusionOk="0" h="306" w="358">
                  <a:moveTo>
                    <a:pt x="154" y="0"/>
                  </a:moveTo>
                  <a:cubicBezTo>
                    <a:pt x="76" y="0"/>
                    <a:pt x="1" y="61"/>
                    <a:pt x="1" y="152"/>
                  </a:cubicBezTo>
                  <a:cubicBezTo>
                    <a:pt x="1" y="236"/>
                    <a:pt x="69" y="305"/>
                    <a:pt x="153" y="305"/>
                  </a:cubicBezTo>
                  <a:cubicBezTo>
                    <a:pt x="288" y="305"/>
                    <a:pt x="357" y="142"/>
                    <a:pt x="261" y="45"/>
                  </a:cubicBezTo>
                  <a:cubicBezTo>
                    <a:pt x="230" y="14"/>
                    <a:pt x="191" y="0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10"/>
            <p:cNvSpPr/>
            <p:nvPr/>
          </p:nvSpPr>
          <p:spPr>
            <a:xfrm>
              <a:off x="3900325" y="3837250"/>
              <a:ext cx="8925" cy="7650"/>
            </a:xfrm>
            <a:custGeom>
              <a:rect b="b" l="l" r="r" t="t"/>
              <a:pathLst>
                <a:path extrusionOk="0" h="306" w="357">
                  <a:moveTo>
                    <a:pt x="154" y="1"/>
                  </a:moveTo>
                  <a:cubicBezTo>
                    <a:pt x="76" y="1"/>
                    <a:pt x="0" y="62"/>
                    <a:pt x="0" y="154"/>
                  </a:cubicBezTo>
                  <a:cubicBezTo>
                    <a:pt x="0" y="238"/>
                    <a:pt x="68" y="306"/>
                    <a:pt x="154" y="306"/>
                  </a:cubicBezTo>
                  <a:cubicBezTo>
                    <a:pt x="289" y="306"/>
                    <a:pt x="357" y="142"/>
                    <a:pt x="260" y="46"/>
                  </a:cubicBezTo>
                  <a:cubicBezTo>
                    <a:pt x="229" y="15"/>
                    <a:pt x="191" y="1"/>
                    <a:pt x="15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10"/>
            <p:cNvSpPr/>
            <p:nvPr/>
          </p:nvSpPr>
          <p:spPr>
            <a:xfrm>
              <a:off x="3287200" y="4111475"/>
              <a:ext cx="22300" cy="19075"/>
            </a:xfrm>
            <a:custGeom>
              <a:rect b="b" l="l" r="r" t="t"/>
              <a:pathLst>
                <a:path extrusionOk="0" h="763" w="892">
                  <a:moveTo>
                    <a:pt x="384" y="1"/>
                  </a:moveTo>
                  <a:cubicBezTo>
                    <a:pt x="188" y="1"/>
                    <a:pt x="0" y="153"/>
                    <a:pt x="0" y="383"/>
                  </a:cubicBezTo>
                  <a:cubicBezTo>
                    <a:pt x="0" y="593"/>
                    <a:pt x="171" y="763"/>
                    <a:pt x="382" y="763"/>
                  </a:cubicBezTo>
                  <a:cubicBezTo>
                    <a:pt x="720" y="763"/>
                    <a:pt x="891" y="353"/>
                    <a:pt x="651" y="114"/>
                  </a:cubicBezTo>
                  <a:cubicBezTo>
                    <a:pt x="573" y="36"/>
                    <a:pt x="477" y="1"/>
                    <a:pt x="38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10"/>
            <p:cNvSpPr/>
            <p:nvPr/>
          </p:nvSpPr>
          <p:spPr>
            <a:xfrm>
              <a:off x="3447150" y="3961075"/>
              <a:ext cx="19075" cy="19075"/>
            </a:xfrm>
            <a:custGeom>
              <a:rect b="b" l="l" r="r" t="t"/>
              <a:pathLst>
                <a:path extrusionOk="0" h="763" w="763">
                  <a:moveTo>
                    <a:pt x="381" y="0"/>
                  </a:moveTo>
                  <a:cubicBezTo>
                    <a:pt x="170" y="0"/>
                    <a:pt x="1" y="170"/>
                    <a:pt x="1" y="380"/>
                  </a:cubicBezTo>
                  <a:cubicBezTo>
                    <a:pt x="1" y="591"/>
                    <a:pt x="170" y="762"/>
                    <a:pt x="381" y="762"/>
                  </a:cubicBezTo>
                  <a:cubicBezTo>
                    <a:pt x="591" y="762"/>
                    <a:pt x="763" y="591"/>
                    <a:pt x="763" y="380"/>
                  </a:cubicBezTo>
                  <a:cubicBezTo>
                    <a:pt x="763" y="170"/>
                    <a:pt x="591" y="0"/>
                    <a:pt x="38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10"/>
            <p:cNvSpPr/>
            <p:nvPr/>
          </p:nvSpPr>
          <p:spPr>
            <a:xfrm>
              <a:off x="4109775" y="3945850"/>
              <a:ext cx="30500" cy="30450"/>
            </a:xfrm>
            <a:custGeom>
              <a:rect b="b" l="l" r="r" t="t"/>
              <a:pathLst>
                <a:path extrusionOk="0" h="1218" w="1220">
                  <a:moveTo>
                    <a:pt x="611" y="0"/>
                  </a:moveTo>
                  <a:cubicBezTo>
                    <a:pt x="274" y="0"/>
                    <a:pt x="0" y="273"/>
                    <a:pt x="0" y="609"/>
                  </a:cubicBezTo>
                  <a:cubicBezTo>
                    <a:pt x="0" y="946"/>
                    <a:pt x="274" y="1218"/>
                    <a:pt x="611" y="1218"/>
                  </a:cubicBezTo>
                  <a:cubicBezTo>
                    <a:pt x="946" y="1218"/>
                    <a:pt x="1219" y="946"/>
                    <a:pt x="1219" y="609"/>
                  </a:cubicBezTo>
                  <a:cubicBezTo>
                    <a:pt x="1219" y="273"/>
                    <a:pt x="946" y="0"/>
                    <a:pt x="61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10"/>
            <p:cNvSpPr/>
            <p:nvPr/>
          </p:nvSpPr>
          <p:spPr>
            <a:xfrm>
              <a:off x="4414425" y="3801100"/>
              <a:ext cx="27725" cy="26700"/>
            </a:xfrm>
            <a:custGeom>
              <a:rect b="b" l="l" r="r" t="t"/>
              <a:pathLst>
                <a:path extrusionOk="0" h="1068" w="1109">
                  <a:moveTo>
                    <a:pt x="538" y="0"/>
                  </a:moveTo>
                  <a:cubicBezTo>
                    <a:pt x="264" y="0"/>
                    <a:pt x="1" y="213"/>
                    <a:pt x="1" y="534"/>
                  </a:cubicBezTo>
                  <a:cubicBezTo>
                    <a:pt x="1" y="829"/>
                    <a:pt x="240" y="1068"/>
                    <a:pt x="535" y="1068"/>
                  </a:cubicBezTo>
                  <a:cubicBezTo>
                    <a:pt x="750" y="1068"/>
                    <a:pt x="943" y="937"/>
                    <a:pt x="1026" y="739"/>
                  </a:cubicBezTo>
                  <a:cubicBezTo>
                    <a:pt x="1109" y="539"/>
                    <a:pt x="1064" y="310"/>
                    <a:pt x="910" y="157"/>
                  </a:cubicBezTo>
                  <a:cubicBezTo>
                    <a:pt x="802" y="49"/>
                    <a:pt x="669" y="0"/>
                    <a:pt x="53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10"/>
            <p:cNvSpPr/>
            <p:nvPr/>
          </p:nvSpPr>
          <p:spPr>
            <a:xfrm>
              <a:off x="5545475" y="3934400"/>
              <a:ext cx="31700" cy="30475"/>
            </a:xfrm>
            <a:custGeom>
              <a:rect b="b" l="l" r="r" t="t"/>
              <a:pathLst>
                <a:path extrusionOk="0" h="1219" w="1268">
                  <a:moveTo>
                    <a:pt x="610" y="0"/>
                  </a:moveTo>
                  <a:cubicBezTo>
                    <a:pt x="531" y="0"/>
                    <a:pt x="452" y="15"/>
                    <a:pt x="376" y="47"/>
                  </a:cubicBezTo>
                  <a:cubicBezTo>
                    <a:pt x="148" y="141"/>
                    <a:pt x="1" y="364"/>
                    <a:pt x="1" y="610"/>
                  </a:cubicBezTo>
                  <a:cubicBezTo>
                    <a:pt x="1" y="947"/>
                    <a:pt x="273" y="1219"/>
                    <a:pt x="609" y="1219"/>
                  </a:cubicBezTo>
                  <a:cubicBezTo>
                    <a:pt x="856" y="1219"/>
                    <a:pt x="1078" y="1072"/>
                    <a:pt x="1173" y="843"/>
                  </a:cubicBezTo>
                  <a:cubicBezTo>
                    <a:pt x="1268" y="615"/>
                    <a:pt x="1215" y="353"/>
                    <a:pt x="1041" y="179"/>
                  </a:cubicBezTo>
                  <a:cubicBezTo>
                    <a:pt x="924" y="62"/>
                    <a:pt x="768" y="0"/>
                    <a:pt x="6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10"/>
            <p:cNvSpPr/>
            <p:nvPr/>
          </p:nvSpPr>
          <p:spPr>
            <a:xfrm>
              <a:off x="5741600" y="4275200"/>
              <a:ext cx="26725" cy="22925"/>
            </a:xfrm>
            <a:custGeom>
              <a:rect b="b" l="l" r="r" t="t"/>
              <a:pathLst>
                <a:path extrusionOk="0" h="917" w="1069">
                  <a:moveTo>
                    <a:pt x="461" y="1"/>
                  </a:moveTo>
                  <a:cubicBezTo>
                    <a:pt x="226" y="1"/>
                    <a:pt x="1" y="184"/>
                    <a:pt x="2" y="459"/>
                  </a:cubicBezTo>
                  <a:cubicBezTo>
                    <a:pt x="2" y="712"/>
                    <a:pt x="206" y="916"/>
                    <a:pt x="458" y="916"/>
                  </a:cubicBezTo>
                  <a:cubicBezTo>
                    <a:pt x="866" y="916"/>
                    <a:pt x="1069" y="425"/>
                    <a:pt x="782" y="136"/>
                  </a:cubicBezTo>
                  <a:cubicBezTo>
                    <a:pt x="688" y="43"/>
                    <a:pt x="574" y="1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10"/>
            <p:cNvSpPr/>
            <p:nvPr/>
          </p:nvSpPr>
          <p:spPr>
            <a:xfrm>
              <a:off x="6069100" y="3749700"/>
              <a:ext cx="15250" cy="15275"/>
            </a:xfrm>
            <a:custGeom>
              <a:rect b="b" l="l" r="r" t="t"/>
              <a:pathLst>
                <a:path extrusionOk="0" h="611" w="610">
                  <a:moveTo>
                    <a:pt x="306" y="1"/>
                  </a:moveTo>
                  <a:cubicBezTo>
                    <a:pt x="137" y="1"/>
                    <a:pt x="1" y="137"/>
                    <a:pt x="1" y="306"/>
                  </a:cubicBezTo>
                  <a:cubicBezTo>
                    <a:pt x="1" y="474"/>
                    <a:pt x="137" y="611"/>
                    <a:pt x="306" y="611"/>
                  </a:cubicBezTo>
                  <a:cubicBezTo>
                    <a:pt x="474" y="611"/>
                    <a:pt x="609" y="474"/>
                    <a:pt x="609" y="306"/>
                  </a:cubicBezTo>
                  <a:cubicBezTo>
                    <a:pt x="609" y="137"/>
                    <a:pt x="474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10"/>
            <p:cNvSpPr/>
            <p:nvPr/>
          </p:nvSpPr>
          <p:spPr>
            <a:xfrm>
              <a:off x="1136025" y="3876925"/>
              <a:ext cx="28175" cy="27125"/>
            </a:xfrm>
            <a:custGeom>
              <a:rect b="b" l="l" r="r" t="t"/>
              <a:pathLst>
                <a:path extrusionOk="0" h="1085" w="1127">
                  <a:moveTo>
                    <a:pt x="546" y="1"/>
                  </a:moveTo>
                  <a:cubicBezTo>
                    <a:pt x="268" y="1"/>
                    <a:pt x="1" y="217"/>
                    <a:pt x="1" y="543"/>
                  </a:cubicBezTo>
                  <a:cubicBezTo>
                    <a:pt x="1" y="843"/>
                    <a:pt x="244" y="1085"/>
                    <a:pt x="543" y="1085"/>
                  </a:cubicBezTo>
                  <a:cubicBezTo>
                    <a:pt x="761" y="1085"/>
                    <a:pt x="960" y="952"/>
                    <a:pt x="1044" y="751"/>
                  </a:cubicBezTo>
                  <a:cubicBezTo>
                    <a:pt x="1127" y="548"/>
                    <a:pt x="1080" y="315"/>
                    <a:pt x="925" y="160"/>
                  </a:cubicBezTo>
                  <a:cubicBezTo>
                    <a:pt x="815" y="50"/>
                    <a:pt x="679" y="1"/>
                    <a:pt x="54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10"/>
            <p:cNvSpPr/>
            <p:nvPr/>
          </p:nvSpPr>
          <p:spPr>
            <a:xfrm>
              <a:off x="1840100" y="3890475"/>
              <a:ext cx="42225" cy="40675"/>
            </a:xfrm>
            <a:custGeom>
              <a:rect b="b" l="l" r="r" t="t"/>
              <a:pathLst>
                <a:path extrusionOk="0" h="1627" w="1689">
                  <a:moveTo>
                    <a:pt x="813" y="1"/>
                  </a:moveTo>
                  <a:cubicBezTo>
                    <a:pt x="708" y="1"/>
                    <a:pt x="602" y="21"/>
                    <a:pt x="501" y="63"/>
                  </a:cubicBezTo>
                  <a:cubicBezTo>
                    <a:pt x="197" y="188"/>
                    <a:pt x="0" y="485"/>
                    <a:pt x="0" y="813"/>
                  </a:cubicBezTo>
                  <a:cubicBezTo>
                    <a:pt x="0" y="1263"/>
                    <a:pt x="364" y="1626"/>
                    <a:pt x="812" y="1626"/>
                  </a:cubicBezTo>
                  <a:cubicBezTo>
                    <a:pt x="1141" y="1626"/>
                    <a:pt x="1437" y="1428"/>
                    <a:pt x="1562" y="1124"/>
                  </a:cubicBezTo>
                  <a:cubicBezTo>
                    <a:pt x="1688" y="821"/>
                    <a:pt x="1619" y="472"/>
                    <a:pt x="1386" y="239"/>
                  </a:cubicBezTo>
                  <a:cubicBezTo>
                    <a:pt x="1232" y="83"/>
                    <a:pt x="1024" y="1"/>
                    <a:pt x="813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10"/>
            <p:cNvSpPr/>
            <p:nvPr/>
          </p:nvSpPr>
          <p:spPr>
            <a:xfrm>
              <a:off x="2679550" y="4281750"/>
              <a:ext cx="9050" cy="7700"/>
            </a:xfrm>
            <a:custGeom>
              <a:rect b="b" l="l" r="r" t="t"/>
              <a:pathLst>
                <a:path extrusionOk="0" h="308" w="362">
                  <a:moveTo>
                    <a:pt x="206" y="0"/>
                  </a:moveTo>
                  <a:cubicBezTo>
                    <a:pt x="70" y="0"/>
                    <a:pt x="0" y="166"/>
                    <a:pt x="98" y="262"/>
                  </a:cubicBezTo>
                  <a:cubicBezTo>
                    <a:pt x="129" y="293"/>
                    <a:pt x="168" y="308"/>
                    <a:pt x="205" y="308"/>
                  </a:cubicBezTo>
                  <a:cubicBezTo>
                    <a:pt x="284" y="308"/>
                    <a:pt x="360" y="246"/>
                    <a:pt x="361" y="154"/>
                  </a:cubicBezTo>
                  <a:cubicBezTo>
                    <a:pt x="361" y="69"/>
                    <a:pt x="292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10"/>
            <p:cNvSpPr/>
            <p:nvPr/>
          </p:nvSpPr>
          <p:spPr>
            <a:xfrm>
              <a:off x="2605600" y="4006650"/>
              <a:ext cx="32000" cy="30800"/>
            </a:xfrm>
            <a:custGeom>
              <a:rect b="b" l="l" r="r" t="t"/>
              <a:pathLst>
                <a:path extrusionOk="0" h="1232" w="1280">
                  <a:moveTo>
                    <a:pt x="663" y="0"/>
                  </a:moveTo>
                  <a:cubicBezTo>
                    <a:pt x="415" y="0"/>
                    <a:pt x="190" y="151"/>
                    <a:pt x="95" y="381"/>
                  </a:cubicBezTo>
                  <a:cubicBezTo>
                    <a:pt x="0" y="611"/>
                    <a:pt x="53" y="875"/>
                    <a:pt x="229" y="1051"/>
                  </a:cubicBezTo>
                  <a:cubicBezTo>
                    <a:pt x="347" y="1169"/>
                    <a:pt x="504" y="1231"/>
                    <a:pt x="664" y="1231"/>
                  </a:cubicBezTo>
                  <a:cubicBezTo>
                    <a:pt x="744" y="1231"/>
                    <a:pt x="823" y="1216"/>
                    <a:pt x="899" y="1185"/>
                  </a:cubicBezTo>
                  <a:cubicBezTo>
                    <a:pt x="1129" y="1090"/>
                    <a:pt x="1279" y="865"/>
                    <a:pt x="1279" y="617"/>
                  </a:cubicBezTo>
                  <a:cubicBezTo>
                    <a:pt x="1279" y="275"/>
                    <a:pt x="1004" y="0"/>
                    <a:pt x="663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10"/>
            <p:cNvSpPr/>
            <p:nvPr/>
          </p:nvSpPr>
          <p:spPr>
            <a:xfrm>
              <a:off x="2979975" y="4187475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08" y="0"/>
                  </a:moveTo>
                  <a:cubicBezTo>
                    <a:pt x="102" y="0"/>
                    <a:pt x="0" y="250"/>
                    <a:pt x="145" y="394"/>
                  </a:cubicBezTo>
                  <a:cubicBezTo>
                    <a:pt x="192" y="441"/>
                    <a:pt x="250" y="462"/>
                    <a:pt x="307" y="462"/>
                  </a:cubicBezTo>
                  <a:cubicBezTo>
                    <a:pt x="426" y="462"/>
                    <a:pt x="540" y="371"/>
                    <a:pt x="540" y="232"/>
                  </a:cubicBezTo>
                  <a:cubicBezTo>
                    <a:pt x="540" y="104"/>
                    <a:pt x="43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10"/>
            <p:cNvSpPr/>
            <p:nvPr/>
          </p:nvSpPr>
          <p:spPr>
            <a:xfrm>
              <a:off x="3079350" y="3975875"/>
              <a:ext cx="11300" cy="9650"/>
            </a:xfrm>
            <a:custGeom>
              <a:rect b="b" l="l" r="r" t="t"/>
              <a:pathLst>
                <a:path extrusionOk="0" h="386" w="452">
                  <a:moveTo>
                    <a:pt x="259" y="0"/>
                  </a:moveTo>
                  <a:cubicBezTo>
                    <a:pt x="86" y="0"/>
                    <a:pt x="1" y="208"/>
                    <a:pt x="123" y="330"/>
                  </a:cubicBezTo>
                  <a:cubicBezTo>
                    <a:pt x="162" y="368"/>
                    <a:pt x="210" y="386"/>
                    <a:pt x="257" y="386"/>
                  </a:cubicBezTo>
                  <a:cubicBezTo>
                    <a:pt x="356" y="386"/>
                    <a:pt x="452" y="309"/>
                    <a:pt x="452" y="193"/>
                  </a:cubicBezTo>
                  <a:cubicBezTo>
                    <a:pt x="450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10"/>
            <p:cNvSpPr/>
            <p:nvPr/>
          </p:nvSpPr>
          <p:spPr>
            <a:xfrm>
              <a:off x="2526275" y="3866225"/>
              <a:ext cx="18025" cy="15450"/>
            </a:xfrm>
            <a:custGeom>
              <a:rect b="b" l="l" r="r" t="t"/>
              <a:pathLst>
                <a:path extrusionOk="0" h="618" w="721">
                  <a:moveTo>
                    <a:pt x="412" y="1"/>
                  </a:moveTo>
                  <a:cubicBezTo>
                    <a:pt x="139" y="1"/>
                    <a:pt x="0" y="333"/>
                    <a:pt x="194" y="527"/>
                  </a:cubicBezTo>
                  <a:cubicBezTo>
                    <a:pt x="257" y="589"/>
                    <a:pt x="335" y="617"/>
                    <a:pt x="410" y="617"/>
                  </a:cubicBezTo>
                  <a:cubicBezTo>
                    <a:pt x="569" y="617"/>
                    <a:pt x="720" y="494"/>
                    <a:pt x="720" y="309"/>
                  </a:cubicBezTo>
                  <a:cubicBezTo>
                    <a:pt x="720" y="139"/>
                    <a:pt x="582" y="1"/>
                    <a:pt x="4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10"/>
            <p:cNvSpPr/>
            <p:nvPr/>
          </p:nvSpPr>
          <p:spPr>
            <a:xfrm>
              <a:off x="3144450" y="3755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10"/>
            <p:cNvSpPr/>
            <p:nvPr/>
          </p:nvSpPr>
          <p:spPr>
            <a:xfrm>
              <a:off x="3158825" y="4274975"/>
              <a:ext cx="13550" cy="11625"/>
            </a:xfrm>
            <a:custGeom>
              <a:rect b="b" l="l" r="r" t="t"/>
              <a:pathLst>
                <a:path extrusionOk="0" h="465" w="542">
                  <a:moveTo>
                    <a:pt x="310" y="1"/>
                  </a:moveTo>
                  <a:cubicBezTo>
                    <a:pt x="104" y="1"/>
                    <a:pt x="1" y="250"/>
                    <a:pt x="147" y="396"/>
                  </a:cubicBezTo>
                  <a:cubicBezTo>
                    <a:pt x="194" y="443"/>
                    <a:pt x="251" y="464"/>
                    <a:pt x="308" y="464"/>
                  </a:cubicBezTo>
                  <a:cubicBezTo>
                    <a:pt x="427" y="464"/>
                    <a:pt x="541" y="372"/>
                    <a:pt x="542" y="232"/>
                  </a:cubicBezTo>
                  <a:cubicBezTo>
                    <a:pt x="542" y="104"/>
                    <a:pt x="438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10"/>
            <p:cNvSpPr/>
            <p:nvPr/>
          </p:nvSpPr>
          <p:spPr>
            <a:xfrm>
              <a:off x="2737575" y="4140350"/>
              <a:ext cx="13500" cy="11575"/>
            </a:xfrm>
            <a:custGeom>
              <a:rect b="b" l="l" r="r" t="t"/>
              <a:pathLst>
                <a:path extrusionOk="0" h="463" w="540">
                  <a:moveTo>
                    <a:pt x="310" y="0"/>
                  </a:moveTo>
                  <a:cubicBezTo>
                    <a:pt x="104" y="0"/>
                    <a:pt x="0" y="248"/>
                    <a:pt x="146" y="394"/>
                  </a:cubicBezTo>
                  <a:cubicBezTo>
                    <a:pt x="193" y="441"/>
                    <a:pt x="251" y="463"/>
                    <a:pt x="308" y="463"/>
                  </a:cubicBezTo>
                  <a:cubicBezTo>
                    <a:pt x="427" y="463"/>
                    <a:pt x="540" y="371"/>
                    <a:pt x="540" y="232"/>
                  </a:cubicBezTo>
                  <a:cubicBezTo>
                    <a:pt x="540" y="104"/>
                    <a:pt x="437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10"/>
            <p:cNvSpPr/>
            <p:nvPr/>
          </p:nvSpPr>
          <p:spPr>
            <a:xfrm>
              <a:off x="2669700" y="4472550"/>
              <a:ext cx="13925" cy="11950"/>
            </a:xfrm>
            <a:custGeom>
              <a:rect b="b" l="l" r="r" t="t"/>
              <a:pathLst>
                <a:path extrusionOk="0" h="478" w="557">
                  <a:moveTo>
                    <a:pt x="319" y="1"/>
                  </a:moveTo>
                  <a:cubicBezTo>
                    <a:pt x="107" y="1"/>
                    <a:pt x="1" y="258"/>
                    <a:pt x="151" y="408"/>
                  </a:cubicBezTo>
                  <a:cubicBezTo>
                    <a:pt x="199" y="456"/>
                    <a:pt x="259" y="478"/>
                    <a:pt x="317" y="478"/>
                  </a:cubicBezTo>
                  <a:cubicBezTo>
                    <a:pt x="440" y="478"/>
                    <a:pt x="557" y="383"/>
                    <a:pt x="557" y="238"/>
                  </a:cubicBezTo>
                  <a:cubicBezTo>
                    <a:pt x="557" y="107"/>
                    <a:pt x="450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10"/>
            <p:cNvSpPr/>
            <p:nvPr/>
          </p:nvSpPr>
          <p:spPr>
            <a:xfrm>
              <a:off x="3038850" y="455142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1"/>
                  </a:moveTo>
                  <a:cubicBezTo>
                    <a:pt x="71" y="1"/>
                    <a:pt x="1" y="170"/>
                    <a:pt x="101" y="270"/>
                  </a:cubicBezTo>
                  <a:cubicBezTo>
                    <a:pt x="133" y="302"/>
                    <a:pt x="173" y="316"/>
                    <a:pt x="211" y="316"/>
                  </a:cubicBezTo>
                  <a:cubicBezTo>
                    <a:pt x="292" y="316"/>
                    <a:pt x="370" y="253"/>
                    <a:pt x="370" y="158"/>
                  </a:cubicBezTo>
                  <a:cubicBezTo>
                    <a:pt x="370" y="71"/>
                    <a:pt x="300" y="1"/>
                    <a:pt x="212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10"/>
            <p:cNvSpPr/>
            <p:nvPr/>
          </p:nvSpPr>
          <p:spPr>
            <a:xfrm>
              <a:off x="3392325" y="4244950"/>
              <a:ext cx="11525" cy="9900"/>
            </a:xfrm>
            <a:custGeom>
              <a:rect b="b" l="l" r="r" t="t"/>
              <a:pathLst>
                <a:path extrusionOk="0" h="396" w="461">
                  <a:moveTo>
                    <a:pt x="264" y="1"/>
                  </a:moveTo>
                  <a:cubicBezTo>
                    <a:pt x="88" y="1"/>
                    <a:pt x="1" y="213"/>
                    <a:pt x="124" y="337"/>
                  </a:cubicBezTo>
                  <a:cubicBezTo>
                    <a:pt x="164" y="377"/>
                    <a:pt x="214" y="395"/>
                    <a:pt x="262" y="395"/>
                  </a:cubicBezTo>
                  <a:cubicBezTo>
                    <a:pt x="363" y="395"/>
                    <a:pt x="461" y="317"/>
                    <a:pt x="461" y="198"/>
                  </a:cubicBezTo>
                  <a:cubicBezTo>
                    <a:pt x="461" y="89"/>
                    <a:pt x="372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10"/>
            <p:cNvSpPr/>
            <p:nvPr/>
          </p:nvSpPr>
          <p:spPr>
            <a:xfrm>
              <a:off x="3641950" y="4021275"/>
              <a:ext cx="9275" cy="7900"/>
            </a:xfrm>
            <a:custGeom>
              <a:rect b="b" l="l" r="r" t="t"/>
              <a:pathLst>
                <a:path extrusionOk="0" h="316" w="371">
                  <a:moveTo>
                    <a:pt x="212" y="0"/>
                  </a:moveTo>
                  <a:cubicBezTo>
                    <a:pt x="71" y="0"/>
                    <a:pt x="0" y="170"/>
                    <a:pt x="100" y="269"/>
                  </a:cubicBezTo>
                  <a:cubicBezTo>
                    <a:pt x="132" y="301"/>
                    <a:pt x="172" y="315"/>
                    <a:pt x="211" y="315"/>
                  </a:cubicBezTo>
                  <a:cubicBezTo>
                    <a:pt x="292" y="315"/>
                    <a:pt x="370" y="253"/>
                    <a:pt x="370" y="158"/>
                  </a:cubicBezTo>
                  <a:cubicBezTo>
                    <a:pt x="370" y="71"/>
                    <a:pt x="299" y="0"/>
                    <a:pt x="21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10"/>
            <p:cNvSpPr/>
            <p:nvPr/>
          </p:nvSpPr>
          <p:spPr>
            <a:xfrm>
              <a:off x="4192475" y="4411500"/>
              <a:ext cx="11550" cy="9875"/>
            </a:xfrm>
            <a:custGeom>
              <a:rect b="b" l="l" r="r" t="t"/>
              <a:pathLst>
                <a:path extrusionOk="0" h="395" w="462">
                  <a:moveTo>
                    <a:pt x="265" y="0"/>
                  </a:moveTo>
                  <a:cubicBezTo>
                    <a:pt x="89" y="0"/>
                    <a:pt x="1" y="212"/>
                    <a:pt x="125" y="337"/>
                  </a:cubicBezTo>
                  <a:cubicBezTo>
                    <a:pt x="166" y="377"/>
                    <a:pt x="215" y="395"/>
                    <a:pt x="263" y="395"/>
                  </a:cubicBezTo>
                  <a:cubicBezTo>
                    <a:pt x="365" y="395"/>
                    <a:pt x="462" y="316"/>
                    <a:pt x="462" y="197"/>
                  </a:cubicBezTo>
                  <a:cubicBezTo>
                    <a:pt x="462" y="89"/>
                    <a:pt x="373" y="0"/>
                    <a:pt x="26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10"/>
            <p:cNvSpPr/>
            <p:nvPr/>
          </p:nvSpPr>
          <p:spPr>
            <a:xfrm>
              <a:off x="4365300" y="4206525"/>
              <a:ext cx="9225" cy="7900"/>
            </a:xfrm>
            <a:custGeom>
              <a:rect b="b" l="l" r="r" t="t"/>
              <a:pathLst>
                <a:path extrusionOk="0" h="316" w="369">
                  <a:moveTo>
                    <a:pt x="210" y="0"/>
                  </a:moveTo>
                  <a:cubicBezTo>
                    <a:pt x="71" y="0"/>
                    <a:pt x="0" y="170"/>
                    <a:pt x="99" y="269"/>
                  </a:cubicBezTo>
                  <a:cubicBezTo>
                    <a:pt x="131" y="301"/>
                    <a:pt x="171" y="316"/>
                    <a:pt x="209" y="316"/>
                  </a:cubicBezTo>
                  <a:cubicBezTo>
                    <a:pt x="290" y="316"/>
                    <a:pt x="368" y="253"/>
                    <a:pt x="368" y="158"/>
                  </a:cubicBezTo>
                  <a:cubicBezTo>
                    <a:pt x="368" y="71"/>
                    <a:pt x="298" y="0"/>
                    <a:pt x="2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10"/>
            <p:cNvSpPr/>
            <p:nvPr/>
          </p:nvSpPr>
          <p:spPr>
            <a:xfrm>
              <a:off x="4526225" y="3984825"/>
              <a:ext cx="27650" cy="27600"/>
            </a:xfrm>
            <a:custGeom>
              <a:rect b="b" l="l" r="r" t="t"/>
              <a:pathLst>
                <a:path extrusionOk="0" h="1104" w="1106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cubicBezTo>
                    <a:pt x="1" y="855"/>
                    <a:pt x="249" y="1103"/>
                    <a:pt x="554" y="1103"/>
                  </a:cubicBezTo>
                  <a:cubicBezTo>
                    <a:pt x="857" y="1103"/>
                    <a:pt x="1105" y="855"/>
                    <a:pt x="1105" y="552"/>
                  </a:cubicBezTo>
                  <a:cubicBezTo>
                    <a:pt x="1105" y="247"/>
                    <a:pt x="857" y="0"/>
                    <a:pt x="554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10"/>
            <p:cNvSpPr/>
            <p:nvPr/>
          </p:nvSpPr>
          <p:spPr>
            <a:xfrm>
              <a:off x="3987200" y="4120800"/>
              <a:ext cx="6925" cy="5950"/>
            </a:xfrm>
            <a:custGeom>
              <a:rect b="b" l="l" r="r" t="t"/>
              <a:pathLst>
                <a:path extrusionOk="0" h="238" w="277">
                  <a:moveTo>
                    <a:pt x="156" y="1"/>
                  </a:moveTo>
                  <a:cubicBezTo>
                    <a:pt x="52" y="1"/>
                    <a:pt x="1" y="127"/>
                    <a:pt x="74" y="202"/>
                  </a:cubicBezTo>
                  <a:cubicBezTo>
                    <a:pt x="98" y="226"/>
                    <a:pt x="128" y="237"/>
                    <a:pt x="157" y="237"/>
                  </a:cubicBezTo>
                  <a:cubicBezTo>
                    <a:pt x="218" y="237"/>
                    <a:pt x="277" y="189"/>
                    <a:pt x="277" y="118"/>
                  </a:cubicBezTo>
                  <a:cubicBezTo>
                    <a:pt x="277" y="53"/>
                    <a:pt x="224" y="1"/>
                    <a:pt x="158" y="1"/>
                  </a:cubicBez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10"/>
            <p:cNvSpPr/>
            <p:nvPr/>
          </p:nvSpPr>
          <p:spPr>
            <a:xfrm>
              <a:off x="4903275" y="4700950"/>
              <a:ext cx="13550" cy="11575"/>
            </a:xfrm>
            <a:custGeom>
              <a:rect b="b" l="l" r="r" t="t"/>
              <a:pathLst>
                <a:path extrusionOk="0" h="463" w="542">
                  <a:moveTo>
                    <a:pt x="310" y="0"/>
                  </a:moveTo>
                  <a:cubicBezTo>
                    <a:pt x="104" y="0"/>
                    <a:pt x="0" y="250"/>
                    <a:pt x="146" y="394"/>
                  </a:cubicBezTo>
                  <a:cubicBezTo>
                    <a:pt x="193" y="441"/>
                    <a:pt x="251" y="462"/>
                    <a:pt x="309" y="462"/>
                  </a:cubicBezTo>
                  <a:cubicBezTo>
                    <a:pt x="427" y="462"/>
                    <a:pt x="541" y="371"/>
                    <a:pt x="541" y="232"/>
                  </a:cubicBezTo>
                  <a:cubicBezTo>
                    <a:pt x="541" y="104"/>
                    <a:pt x="438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10"/>
            <p:cNvSpPr/>
            <p:nvPr/>
          </p:nvSpPr>
          <p:spPr>
            <a:xfrm>
              <a:off x="5112075" y="4527575"/>
              <a:ext cx="16225" cy="13925"/>
            </a:xfrm>
            <a:custGeom>
              <a:rect b="b" l="l" r="r" t="t"/>
              <a:pathLst>
                <a:path extrusionOk="0" h="557" w="649">
                  <a:moveTo>
                    <a:pt x="372" y="0"/>
                  </a:moveTo>
                  <a:cubicBezTo>
                    <a:pt x="124" y="0"/>
                    <a:pt x="1" y="299"/>
                    <a:pt x="175" y="475"/>
                  </a:cubicBezTo>
                  <a:cubicBezTo>
                    <a:pt x="231" y="531"/>
                    <a:pt x="300" y="556"/>
                    <a:pt x="368" y="556"/>
                  </a:cubicBezTo>
                  <a:cubicBezTo>
                    <a:pt x="511" y="556"/>
                    <a:pt x="648" y="445"/>
                    <a:pt x="648" y="278"/>
                  </a:cubicBezTo>
                  <a:cubicBezTo>
                    <a:pt x="648" y="125"/>
                    <a:pt x="525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10"/>
            <p:cNvSpPr/>
            <p:nvPr/>
          </p:nvSpPr>
          <p:spPr>
            <a:xfrm>
              <a:off x="5325925" y="3880350"/>
              <a:ext cx="16175" cy="16225"/>
            </a:xfrm>
            <a:custGeom>
              <a:rect b="b" l="l" r="r" t="t"/>
              <a:pathLst>
                <a:path extrusionOk="0" h="649" w="647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3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10"/>
            <p:cNvSpPr/>
            <p:nvPr/>
          </p:nvSpPr>
          <p:spPr>
            <a:xfrm>
              <a:off x="3048275" y="2974200"/>
              <a:ext cx="12350" cy="12350"/>
            </a:xfrm>
            <a:custGeom>
              <a:rect b="b" l="l" r="r" t="t"/>
              <a:pathLst>
                <a:path extrusionOk="0" h="494" w="494">
                  <a:moveTo>
                    <a:pt x="247" y="1"/>
                  </a:moveTo>
                  <a:cubicBezTo>
                    <a:pt x="110" y="1"/>
                    <a:pt x="1" y="112"/>
                    <a:pt x="1" y="247"/>
                  </a:cubicBezTo>
                  <a:cubicBezTo>
                    <a:pt x="1" y="384"/>
                    <a:pt x="110" y="494"/>
                    <a:pt x="247" y="494"/>
                  </a:cubicBezTo>
                  <a:cubicBezTo>
                    <a:pt x="384" y="494"/>
                    <a:pt x="494" y="384"/>
                    <a:pt x="494" y="247"/>
                  </a:cubicBezTo>
                  <a:cubicBezTo>
                    <a:pt x="494" y="112"/>
                    <a:pt x="38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10"/>
            <p:cNvSpPr/>
            <p:nvPr/>
          </p:nvSpPr>
          <p:spPr>
            <a:xfrm>
              <a:off x="2222925" y="2651550"/>
              <a:ext cx="17800" cy="17775"/>
            </a:xfrm>
            <a:custGeom>
              <a:rect b="b" l="l" r="r" t="t"/>
              <a:pathLst>
                <a:path extrusionOk="0" h="711" w="712">
                  <a:moveTo>
                    <a:pt x="355" y="0"/>
                  </a:moveTo>
                  <a:cubicBezTo>
                    <a:pt x="160" y="0"/>
                    <a:pt x="0" y="159"/>
                    <a:pt x="0" y="355"/>
                  </a:cubicBezTo>
                  <a:cubicBezTo>
                    <a:pt x="0" y="552"/>
                    <a:pt x="160" y="711"/>
                    <a:pt x="355" y="711"/>
                  </a:cubicBezTo>
                  <a:cubicBezTo>
                    <a:pt x="552" y="711"/>
                    <a:pt x="711" y="552"/>
                    <a:pt x="711" y="355"/>
                  </a:cubicBezTo>
                  <a:cubicBezTo>
                    <a:pt x="711" y="159"/>
                    <a:pt x="552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10"/>
            <p:cNvSpPr/>
            <p:nvPr/>
          </p:nvSpPr>
          <p:spPr>
            <a:xfrm>
              <a:off x="2134100" y="2230525"/>
              <a:ext cx="21350" cy="21375"/>
            </a:xfrm>
            <a:custGeom>
              <a:rect b="b" l="l" r="r" t="t"/>
              <a:pathLst>
                <a:path extrusionOk="0" h="855" w="854">
                  <a:moveTo>
                    <a:pt x="427" y="1"/>
                  </a:moveTo>
                  <a:cubicBezTo>
                    <a:pt x="191" y="1"/>
                    <a:pt x="0" y="192"/>
                    <a:pt x="0" y="428"/>
                  </a:cubicBezTo>
                  <a:cubicBezTo>
                    <a:pt x="0" y="664"/>
                    <a:pt x="191" y="855"/>
                    <a:pt x="427" y="855"/>
                  </a:cubicBezTo>
                  <a:cubicBezTo>
                    <a:pt x="663" y="855"/>
                    <a:pt x="854" y="664"/>
                    <a:pt x="854" y="428"/>
                  </a:cubicBezTo>
                  <a:cubicBezTo>
                    <a:pt x="854" y="192"/>
                    <a:pt x="663" y="1"/>
                    <a:pt x="427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10"/>
            <p:cNvSpPr/>
            <p:nvPr/>
          </p:nvSpPr>
          <p:spPr>
            <a:xfrm>
              <a:off x="1537350" y="3038750"/>
              <a:ext cx="44350" cy="42675"/>
            </a:xfrm>
            <a:custGeom>
              <a:rect b="b" l="l" r="r" t="t"/>
              <a:pathLst>
                <a:path extrusionOk="0" h="1707" w="1774">
                  <a:moveTo>
                    <a:pt x="920" y="1"/>
                  </a:moveTo>
                  <a:cubicBezTo>
                    <a:pt x="576" y="1"/>
                    <a:pt x="265" y="210"/>
                    <a:pt x="133" y="529"/>
                  </a:cubicBezTo>
                  <a:cubicBezTo>
                    <a:pt x="0" y="847"/>
                    <a:pt x="74" y="1212"/>
                    <a:pt x="317" y="1457"/>
                  </a:cubicBezTo>
                  <a:cubicBezTo>
                    <a:pt x="480" y="1620"/>
                    <a:pt x="699" y="1707"/>
                    <a:pt x="921" y="1707"/>
                  </a:cubicBezTo>
                  <a:cubicBezTo>
                    <a:pt x="1030" y="1707"/>
                    <a:pt x="1141" y="1686"/>
                    <a:pt x="1246" y="1642"/>
                  </a:cubicBezTo>
                  <a:cubicBezTo>
                    <a:pt x="1565" y="1510"/>
                    <a:pt x="1772" y="1199"/>
                    <a:pt x="1774" y="855"/>
                  </a:cubicBezTo>
                  <a:cubicBezTo>
                    <a:pt x="1774" y="383"/>
                    <a:pt x="1392" y="1"/>
                    <a:pt x="92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10"/>
            <p:cNvSpPr/>
            <p:nvPr/>
          </p:nvSpPr>
          <p:spPr>
            <a:xfrm>
              <a:off x="1115075" y="2704825"/>
              <a:ext cx="8325" cy="7125"/>
            </a:xfrm>
            <a:custGeom>
              <a:rect b="b" l="l" r="r" t="t"/>
              <a:pathLst>
                <a:path extrusionOk="0" h="285" w="333">
                  <a:moveTo>
                    <a:pt x="191" y="0"/>
                  </a:moveTo>
                  <a:cubicBezTo>
                    <a:pt x="63" y="0"/>
                    <a:pt x="0" y="154"/>
                    <a:pt x="90" y="242"/>
                  </a:cubicBezTo>
                  <a:cubicBezTo>
                    <a:pt x="119" y="272"/>
                    <a:pt x="155" y="285"/>
                    <a:pt x="190" y="285"/>
                  </a:cubicBezTo>
                  <a:cubicBezTo>
                    <a:pt x="262" y="285"/>
                    <a:pt x="332" y="228"/>
                    <a:pt x="332" y="143"/>
                  </a:cubicBezTo>
                  <a:cubicBezTo>
                    <a:pt x="332" y="64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10"/>
            <p:cNvSpPr/>
            <p:nvPr/>
          </p:nvSpPr>
          <p:spPr>
            <a:xfrm>
              <a:off x="3462775" y="2326475"/>
              <a:ext cx="17800" cy="17800"/>
            </a:xfrm>
            <a:custGeom>
              <a:rect b="b" l="l" r="r" t="t"/>
              <a:pathLst>
                <a:path extrusionOk="0" h="712" w="712">
                  <a:moveTo>
                    <a:pt x="357" y="0"/>
                  </a:moveTo>
                  <a:cubicBezTo>
                    <a:pt x="160" y="0"/>
                    <a:pt x="1" y="160"/>
                    <a:pt x="1" y="355"/>
                  </a:cubicBezTo>
                  <a:cubicBezTo>
                    <a:pt x="1" y="552"/>
                    <a:pt x="160" y="711"/>
                    <a:pt x="357" y="711"/>
                  </a:cubicBezTo>
                  <a:cubicBezTo>
                    <a:pt x="552" y="711"/>
                    <a:pt x="712" y="552"/>
                    <a:pt x="712" y="355"/>
                  </a:cubicBezTo>
                  <a:cubicBezTo>
                    <a:pt x="712" y="160"/>
                    <a:pt x="552" y="0"/>
                    <a:pt x="357" y="0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10"/>
            <p:cNvSpPr/>
            <p:nvPr/>
          </p:nvSpPr>
          <p:spPr>
            <a:xfrm>
              <a:off x="4942450" y="2898450"/>
              <a:ext cx="12500" cy="10675"/>
            </a:xfrm>
            <a:custGeom>
              <a:rect b="b" l="l" r="r" t="t"/>
              <a:pathLst>
                <a:path extrusionOk="0" h="427" w="500">
                  <a:moveTo>
                    <a:pt x="286" y="1"/>
                  </a:moveTo>
                  <a:cubicBezTo>
                    <a:pt x="95" y="1"/>
                    <a:pt x="1" y="231"/>
                    <a:pt x="135" y="364"/>
                  </a:cubicBezTo>
                  <a:cubicBezTo>
                    <a:pt x="178" y="408"/>
                    <a:pt x="232" y="427"/>
                    <a:pt x="285" y="427"/>
                  </a:cubicBezTo>
                  <a:cubicBezTo>
                    <a:pt x="395" y="427"/>
                    <a:pt x="500" y="342"/>
                    <a:pt x="500" y="214"/>
                  </a:cubicBezTo>
                  <a:cubicBezTo>
                    <a:pt x="500" y="95"/>
                    <a:pt x="404" y="1"/>
                    <a:pt x="286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10"/>
            <p:cNvSpPr/>
            <p:nvPr/>
          </p:nvSpPr>
          <p:spPr>
            <a:xfrm>
              <a:off x="4086250" y="3019250"/>
              <a:ext cx="24925" cy="21375"/>
            </a:xfrm>
            <a:custGeom>
              <a:rect b="b" l="l" r="r" t="t"/>
              <a:pathLst>
                <a:path extrusionOk="0" h="855" w="997">
                  <a:moveTo>
                    <a:pt x="570" y="1"/>
                  </a:moveTo>
                  <a:cubicBezTo>
                    <a:pt x="191" y="1"/>
                    <a:pt x="0" y="459"/>
                    <a:pt x="269" y="728"/>
                  </a:cubicBezTo>
                  <a:cubicBezTo>
                    <a:pt x="356" y="815"/>
                    <a:pt x="463" y="854"/>
                    <a:pt x="567" y="854"/>
                  </a:cubicBezTo>
                  <a:cubicBezTo>
                    <a:pt x="786" y="854"/>
                    <a:pt x="997" y="684"/>
                    <a:pt x="997" y="428"/>
                  </a:cubicBezTo>
                  <a:cubicBezTo>
                    <a:pt x="997" y="192"/>
                    <a:pt x="806" y="1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53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5" name="Google Shape;6955;p10"/>
          <p:cNvGrpSpPr/>
          <p:nvPr/>
        </p:nvGrpSpPr>
        <p:grpSpPr>
          <a:xfrm>
            <a:off x="-128548" y="-596017"/>
            <a:ext cx="9357872" cy="6281452"/>
            <a:chOff x="235375" y="458950"/>
            <a:chExt cx="7145050" cy="4796100"/>
          </a:xfrm>
        </p:grpSpPr>
        <p:sp>
          <p:nvSpPr>
            <p:cNvPr id="6956" name="Google Shape;6956;p10"/>
            <p:cNvSpPr/>
            <p:nvPr/>
          </p:nvSpPr>
          <p:spPr>
            <a:xfrm>
              <a:off x="5384200" y="3239925"/>
              <a:ext cx="62500" cy="60125"/>
            </a:xfrm>
            <a:custGeom>
              <a:rect b="b" l="l" r="r" t="t"/>
              <a:pathLst>
                <a:path extrusionOk="0" h="2405" w="2500">
                  <a:moveTo>
                    <a:pt x="1298" y="1"/>
                  </a:moveTo>
                  <a:cubicBezTo>
                    <a:pt x="812" y="1"/>
                    <a:pt x="373" y="294"/>
                    <a:pt x="187" y="742"/>
                  </a:cubicBezTo>
                  <a:cubicBezTo>
                    <a:pt x="0" y="1192"/>
                    <a:pt x="103" y="1708"/>
                    <a:pt x="447" y="2052"/>
                  </a:cubicBezTo>
                  <a:cubicBezTo>
                    <a:pt x="678" y="2282"/>
                    <a:pt x="986" y="2404"/>
                    <a:pt x="1299" y="2404"/>
                  </a:cubicBezTo>
                  <a:cubicBezTo>
                    <a:pt x="1453" y="2404"/>
                    <a:pt x="1609" y="2375"/>
                    <a:pt x="1757" y="2314"/>
                  </a:cubicBezTo>
                  <a:cubicBezTo>
                    <a:pt x="2207" y="2127"/>
                    <a:pt x="2500" y="1689"/>
                    <a:pt x="2500" y="1203"/>
                  </a:cubicBezTo>
                  <a:cubicBezTo>
                    <a:pt x="2500" y="539"/>
                    <a:pt x="1962" y="1"/>
                    <a:pt x="129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10"/>
            <p:cNvSpPr/>
            <p:nvPr/>
          </p:nvSpPr>
          <p:spPr>
            <a:xfrm>
              <a:off x="5904750" y="350287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50" y="1"/>
                  </a:moveTo>
                  <a:cubicBezTo>
                    <a:pt x="349" y="1"/>
                    <a:pt x="348" y="1"/>
                    <a:pt x="347" y="1"/>
                  </a:cubicBezTo>
                  <a:cubicBezTo>
                    <a:pt x="347" y="1"/>
                    <a:pt x="346" y="1"/>
                    <a:pt x="345" y="1"/>
                  </a:cubicBezTo>
                  <a:cubicBezTo>
                    <a:pt x="116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59"/>
                  </a:cubicBezTo>
                  <a:cubicBezTo>
                    <a:pt x="606" y="117"/>
                    <a:pt x="492" y="1"/>
                    <a:pt x="35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10"/>
            <p:cNvSpPr/>
            <p:nvPr/>
          </p:nvSpPr>
          <p:spPr>
            <a:xfrm>
              <a:off x="6050000" y="2816825"/>
              <a:ext cx="25250" cy="21600"/>
            </a:xfrm>
            <a:custGeom>
              <a:rect b="b" l="l" r="r" t="t"/>
              <a:pathLst>
                <a:path extrusionOk="0" h="864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4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1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10"/>
            <p:cNvSpPr/>
            <p:nvPr/>
          </p:nvSpPr>
          <p:spPr>
            <a:xfrm>
              <a:off x="6132000" y="2538500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1"/>
                  </a:moveTo>
                  <a:cubicBezTo>
                    <a:pt x="192" y="1"/>
                    <a:pt x="1" y="466"/>
                    <a:pt x="273" y="738"/>
                  </a:cubicBezTo>
                  <a:cubicBezTo>
                    <a:pt x="360" y="825"/>
                    <a:pt x="468" y="864"/>
                    <a:pt x="574" y="864"/>
                  </a:cubicBezTo>
                  <a:cubicBezTo>
                    <a:pt x="795" y="864"/>
                    <a:pt x="1008" y="693"/>
                    <a:pt x="1008" y="433"/>
                  </a:cubicBezTo>
                  <a:cubicBezTo>
                    <a:pt x="1008" y="194"/>
                    <a:pt x="815" y="1"/>
                    <a:pt x="57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10"/>
            <p:cNvSpPr/>
            <p:nvPr/>
          </p:nvSpPr>
          <p:spPr>
            <a:xfrm>
              <a:off x="5738675" y="2286100"/>
              <a:ext cx="21575" cy="21600"/>
            </a:xfrm>
            <a:custGeom>
              <a:rect b="b" l="l" r="r" t="t"/>
              <a:pathLst>
                <a:path extrusionOk="0" h="864" w="863">
                  <a:moveTo>
                    <a:pt x="432" y="0"/>
                  </a:moveTo>
                  <a:cubicBezTo>
                    <a:pt x="193" y="0"/>
                    <a:pt x="0" y="193"/>
                    <a:pt x="0" y="431"/>
                  </a:cubicBezTo>
                  <a:cubicBezTo>
                    <a:pt x="0" y="670"/>
                    <a:pt x="193" y="863"/>
                    <a:pt x="432" y="863"/>
                  </a:cubicBezTo>
                  <a:cubicBezTo>
                    <a:pt x="670" y="863"/>
                    <a:pt x="863" y="670"/>
                    <a:pt x="863" y="431"/>
                  </a:cubicBezTo>
                  <a:cubicBezTo>
                    <a:pt x="863" y="193"/>
                    <a:pt x="670" y="0"/>
                    <a:pt x="4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10"/>
            <p:cNvSpPr/>
            <p:nvPr/>
          </p:nvSpPr>
          <p:spPr>
            <a:xfrm>
              <a:off x="6554150" y="2214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6" y="0"/>
                  </a:moveTo>
                  <a:cubicBezTo>
                    <a:pt x="116" y="0"/>
                    <a:pt x="1" y="280"/>
                    <a:pt x="164" y="443"/>
                  </a:cubicBezTo>
                  <a:cubicBezTo>
                    <a:pt x="216" y="496"/>
                    <a:pt x="281" y="519"/>
                    <a:pt x="345" y="519"/>
                  </a:cubicBezTo>
                  <a:cubicBezTo>
                    <a:pt x="478" y="519"/>
                    <a:pt x="606" y="416"/>
                    <a:pt x="606" y="260"/>
                  </a:cubicBezTo>
                  <a:cubicBezTo>
                    <a:pt x="606" y="117"/>
                    <a:pt x="490" y="0"/>
                    <a:pt x="34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10"/>
            <p:cNvSpPr/>
            <p:nvPr/>
          </p:nvSpPr>
          <p:spPr>
            <a:xfrm>
              <a:off x="6904675" y="2633425"/>
              <a:ext cx="31400" cy="30225"/>
            </a:xfrm>
            <a:custGeom>
              <a:rect b="b" l="l" r="r" t="t"/>
              <a:pathLst>
                <a:path extrusionOk="0" h="1209" w="1256">
                  <a:moveTo>
                    <a:pt x="652" y="1"/>
                  </a:moveTo>
                  <a:cubicBezTo>
                    <a:pt x="407" y="1"/>
                    <a:pt x="187" y="147"/>
                    <a:pt x="94" y="373"/>
                  </a:cubicBezTo>
                  <a:cubicBezTo>
                    <a:pt x="0" y="599"/>
                    <a:pt x="52" y="859"/>
                    <a:pt x="224" y="1032"/>
                  </a:cubicBezTo>
                  <a:cubicBezTo>
                    <a:pt x="340" y="1147"/>
                    <a:pt x="495" y="1209"/>
                    <a:pt x="652" y="1209"/>
                  </a:cubicBezTo>
                  <a:cubicBezTo>
                    <a:pt x="730" y="1209"/>
                    <a:pt x="809" y="1194"/>
                    <a:pt x="884" y="1162"/>
                  </a:cubicBezTo>
                  <a:cubicBezTo>
                    <a:pt x="1109" y="1070"/>
                    <a:pt x="1256" y="848"/>
                    <a:pt x="1256" y="605"/>
                  </a:cubicBezTo>
                  <a:cubicBezTo>
                    <a:pt x="1256" y="271"/>
                    <a:pt x="985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10"/>
            <p:cNvSpPr/>
            <p:nvPr/>
          </p:nvSpPr>
          <p:spPr>
            <a:xfrm>
              <a:off x="7056950" y="3198675"/>
              <a:ext cx="53850" cy="51800"/>
            </a:xfrm>
            <a:custGeom>
              <a:rect b="b" l="l" r="r" t="t"/>
              <a:pathLst>
                <a:path extrusionOk="0" h="2072" w="2154">
                  <a:moveTo>
                    <a:pt x="1117" y="1"/>
                  </a:moveTo>
                  <a:cubicBezTo>
                    <a:pt x="699" y="1"/>
                    <a:pt x="321" y="253"/>
                    <a:pt x="161" y="639"/>
                  </a:cubicBezTo>
                  <a:cubicBezTo>
                    <a:pt x="1" y="1026"/>
                    <a:pt x="89" y="1472"/>
                    <a:pt x="385" y="1768"/>
                  </a:cubicBezTo>
                  <a:cubicBezTo>
                    <a:pt x="584" y="1966"/>
                    <a:pt x="850" y="2072"/>
                    <a:pt x="1120" y="2072"/>
                  </a:cubicBezTo>
                  <a:cubicBezTo>
                    <a:pt x="1253" y="2072"/>
                    <a:pt x="1386" y="2046"/>
                    <a:pt x="1513" y="1993"/>
                  </a:cubicBezTo>
                  <a:cubicBezTo>
                    <a:pt x="1901" y="1832"/>
                    <a:pt x="2153" y="1455"/>
                    <a:pt x="2153" y="1037"/>
                  </a:cubicBezTo>
                  <a:cubicBezTo>
                    <a:pt x="2153" y="464"/>
                    <a:pt x="1690" y="1"/>
                    <a:pt x="11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10"/>
            <p:cNvSpPr/>
            <p:nvPr/>
          </p:nvSpPr>
          <p:spPr>
            <a:xfrm>
              <a:off x="6537700" y="3064925"/>
              <a:ext cx="35900" cy="34525"/>
            </a:xfrm>
            <a:custGeom>
              <a:rect b="b" l="l" r="r" t="t"/>
              <a:pathLst>
                <a:path extrusionOk="0" h="1381" w="1436">
                  <a:moveTo>
                    <a:pt x="745" y="1"/>
                  </a:moveTo>
                  <a:cubicBezTo>
                    <a:pt x="466" y="1"/>
                    <a:pt x="215" y="168"/>
                    <a:pt x="107" y="427"/>
                  </a:cubicBezTo>
                  <a:cubicBezTo>
                    <a:pt x="1" y="684"/>
                    <a:pt x="59" y="981"/>
                    <a:pt x="257" y="1178"/>
                  </a:cubicBezTo>
                  <a:cubicBezTo>
                    <a:pt x="390" y="1310"/>
                    <a:pt x="566" y="1381"/>
                    <a:pt x="746" y="1381"/>
                  </a:cubicBezTo>
                  <a:cubicBezTo>
                    <a:pt x="835" y="1381"/>
                    <a:pt x="924" y="1364"/>
                    <a:pt x="1010" y="1328"/>
                  </a:cubicBezTo>
                  <a:cubicBezTo>
                    <a:pt x="1267" y="1222"/>
                    <a:pt x="1436" y="969"/>
                    <a:pt x="1436" y="690"/>
                  </a:cubicBezTo>
                  <a:cubicBezTo>
                    <a:pt x="1436" y="308"/>
                    <a:pt x="1127" y="1"/>
                    <a:pt x="7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10"/>
            <p:cNvSpPr/>
            <p:nvPr/>
          </p:nvSpPr>
          <p:spPr>
            <a:xfrm>
              <a:off x="7198475" y="22602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1"/>
                  </a:moveTo>
                  <a:cubicBezTo>
                    <a:pt x="155" y="1"/>
                    <a:pt x="1" y="373"/>
                    <a:pt x="219" y="590"/>
                  </a:cubicBezTo>
                  <a:cubicBezTo>
                    <a:pt x="289" y="660"/>
                    <a:pt x="375" y="691"/>
                    <a:pt x="460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2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10"/>
            <p:cNvSpPr/>
            <p:nvPr/>
          </p:nvSpPr>
          <p:spPr>
            <a:xfrm>
              <a:off x="6321625" y="1971100"/>
              <a:ext cx="44875" cy="43175"/>
            </a:xfrm>
            <a:custGeom>
              <a:rect b="b" l="l" r="r" t="t"/>
              <a:pathLst>
                <a:path extrusionOk="0" h="1727" w="1795">
                  <a:moveTo>
                    <a:pt x="932" y="0"/>
                  </a:moveTo>
                  <a:cubicBezTo>
                    <a:pt x="582" y="0"/>
                    <a:pt x="268" y="211"/>
                    <a:pt x="134" y="534"/>
                  </a:cubicBezTo>
                  <a:cubicBezTo>
                    <a:pt x="1" y="855"/>
                    <a:pt x="74" y="1228"/>
                    <a:pt x="321" y="1474"/>
                  </a:cubicBezTo>
                  <a:cubicBezTo>
                    <a:pt x="486" y="1639"/>
                    <a:pt x="707" y="1727"/>
                    <a:pt x="932" y="1727"/>
                  </a:cubicBezTo>
                  <a:cubicBezTo>
                    <a:pt x="1043" y="1727"/>
                    <a:pt x="1155" y="1705"/>
                    <a:pt x="1262" y="1661"/>
                  </a:cubicBezTo>
                  <a:cubicBezTo>
                    <a:pt x="1584" y="1528"/>
                    <a:pt x="1794" y="1213"/>
                    <a:pt x="1794" y="864"/>
                  </a:cubicBezTo>
                  <a:cubicBezTo>
                    <a:pt x="1794" y="387"/>
                    <a:pt x="1409" y="0"/>
                    <a:pt x="93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10"/>
            <p:cNvSpPr/>
            <p:nvPr/>
          </p:nvSpPr>
          <p:spPr>
            <a:xfrm>
              <a:off x="6606925" y="1576300"/>
              <a:ext cx="31425" cy="30225"/>
            </a:xfrm>
            <a:custGeom>
              <a:rect b="b" l="l" r="r" t="t"/>
              <a:pathLst>
                <a:path extrusionOk="0" h="1209" w="1257">
                  <a:moveTo>
                    <a:pt x="652" y="1"/>
                  </a:moveTo>
                  <a:cubicBezTo>
                    <a:pt x="407" y="1"/>
                    <a:pt x="187" y="147"/>
                    <a:pt x="93" y="373"/>
                  </a:cubicBezTo>
                  <a:cubicBezTo>
                    <a:pt x="0" y="598"/>
                    <a:pt x="51" y="859"/>
                    <a:pt x="225" y="1032"/>
                  </a:cubicBezTo>
                  <a:cubicBezTo>
                    <a:pt x="340" y="1147"/>
                    <a:pt x="494" y="1208"/>
                    <a:pt x="651" y="1208"/>
                  </a:cubicBezTo>
                  <a:cubicBezTo>
                    <a:pt x="729" y="1208"/>
                    <a:pt x="808" y="1193"/>
                    <a:pt x="882" y="1162"/>
                  </a:cubicBezTo>
                  <a:cubicBezTo>
                    <a:pt x="1108" y="1069"/>
                    <a:pt x="1256" y="848"/>
                    <a:pt x="1256" y="604"/>
                  </a:cubicBezTo>
                  <a:cubicBezTo>
                    <a:pt x="1256" y="271"/>
                    <a:pt x="986" y="1"/>
                    <a:pt x="6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10"/>
            <p:cNvSpPr/>
            <p:nvPr/>
          </p:nvSpPr>
          <p:spPr>
            <a:xfrm>
              <a:off x="5795425" y="1742425"/>
              <a:ext cx="25250" cy="21625"/>
            </a:xfrm>
            <a:custGeom>
              <a:rect b="b" l="l" r="r" t="t"/>
              <a:pathLst>
                <a:path extrusionOk="0" h="865" w="1010">
                  <a:moveTo>
                    <a:pt x="578" y="0"/>
                  </a:moveTo>
                  <a:cubicBezTo>
                    <a:pt x="194" y="0"/>
                    <a:pt x="1" y="465"/>
                    <a:pt x="273" y="737"/>
                  </a:cubicBezTo>
                  <a:cubicBezTo>
                    <a:pt x="361" y="825"/>
                    <a:pt x="469" y="864"/>
                    <a:pt x="575" y="864"/>
                  </a:cubicBezTo>
                  <a:cubicBezTo>
                    <a:pt x="797" y="864"/>
                    <a:pt x="1010" y="692"/>
                    <a:pt x="1010" y="432"/>
                  </a:cubicBezTo>
                  <a:cubicBezTo>
                    <a:pt x="1010" y="193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10"/>
            <p:cNvSpPr/>
            <p:nvPr/>
          </p:nvSpPr>
          <p:spPr>
            <a:xfrm>
              <a:off x="5348125" y="1789875"/>
              <a:ext cx="15175" cy="13000"/>
            </a:xfrm>
            <a:custGeom>
              <a:rect b="b" l="l" r="r" t="t"/>
              <a:pathLst>
                <a:path extrusionOk="0" h="520" w="607">
                  <a:moveTo>
                    <a:pt x="348" y="1"/>
                  </a:moveTo>
                  <a:cubicBezTo>
                    <a:pt x="117" y="1"/>
                    <a:pt x="1" y="280"/>
                    <a:pt x="164" y="443"/>
                  </a:cubicBezTo>
                  <a:cubicBezTo>
                    <a:pt x="217" y="496"/>
                    <a:pt x="282" y="519"/>
                    <a:pt x="346" y="519"/>
                  </a:cubicBezTo>
                  <a:cubicBezTo>
                    <a:pt x="479" y="519"/>
                    <a:pt x="606" y="416"/>
                    <a:pt x="606" y="259"/>
                  </a:cubicBezTo>
                  <a:cubicBezTo>
                    <a:pt x="606" y="117"/>
                    <a:pt x="491" y="1"/>
                    <a:pt x="3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10"/>
            <p:cNvSpPr/>
            <p:nvPr/>
          </p:nvSpPr>
          <p:spPr>
            <a:xfrm>
              <a:off x="6226225" y="1205225"/>
              <a:ext cx="15150" cy="12975"/>
            </a:xfrm>
            <a:custGeom>
              <a:rect b="b" l="l" r="r" t="t"/>
              <a:pathLst>
                <a:path extrusionOk="0" h="519" w="606">
                  <a:moveTo>
                    <a:pt x="345" y="1"/>
                  </a:moveTo>
                  <a:cubicBezTo>
                    <a:pt x="115" y="1"/>
                    <a:pt x="1" y="279"/>
                    <a:pt x="163" y="442"/>
                  </a:cubicBezTo>
                  <a:cubicBezTo>
                    <a:pt x="216" y="495"/>
                    <a:pt x="281" y="518"/>
                    <a:pt x="345" y="518"/>
                  </a:cubicBezTo>
                  <a:cubicBezTo>
                    <a:pt x="478" y="518"/>
                    <a:pt x="606" y="415"/>
                    <a:pt x="606" y="260"/>
                  </a:cubicBezTo>
                  <a:cubicBezTo>
                    <a:pt x="606" y="116"/>
                    <a:pt x="489" y="1"/>
                    <a:pt x="347" y="1"/>
                  </a:cubicBezTo>
                  <a:cubicBezTo>
                    <a:pt x="346" y="1"/>
                    <a:pt x="346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10"/>
            <p:cNvSpPr/>
            <p:nvPr/>
          </p:nvSpPr>
          <p:spPr>
            <a:xfrm>
              <a:off x="6473175" y="883775"/>
              <a:ext cx="31400" cy="30200"/>
            </a:xfrm>
            <a:custGeom>
              <a:rect b="b" l="l" r="r" t="t"/>
              <a:pathLst>
                <a:path extrusionOk="0" h="1208" w="1256">
                  <a:moveTo>
                    <a:pt x="652" y="0"/>
                  </a:moveTo>
                  <a:cubicBezTo>
                    <a:pt x="407" y="0"/>
                    <a:pt x="187" y="147"/>
                    <a:pt x="93" y="372"/>
                  </a:cubicBezTo>
                  <a:cubicBezTo>
                    <a:pt x="0" y="598"/>
                    <a:pt x="51" y="858"/>
                    <a:pt x="225" y="1032"/>
                  </a:cubicBezTo>
                  <a:cubicBezTo>
                    <a:pt x="339" y="1147"/>
                    <a:pt x="494" y="1208"/>
                    <a:pt x="651" y="1208"/>
                  </a:cubicBezTo>
                  <a:cubicBezTo>
                    <a:pt x="729" y="1208"/>
                    <a:pt x="807" y="1193"/>
                    <a:pt x="882" y="1162"/>
                  </a:cubicBezTo>
                  <a:cubicBezTo>
                    <a:pt x="1108" y="1069"/>
                    <a:pt x="1256" y="849"/>
                    <a:pt x="1256" y="604"/>
                  </a:cubicBezTo>
                  <a:cubicBezTo>
                    <a:pt x="1256" y="271"/>
                    <a:pt x="985" y="0"/>
                    <a:pt x="65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10"/>
            <p:cNvSpPr/>
            <p:nvPr/>
          </p:nvSpPr>
          <p:spPr>
            <a:xfrm>
              <a:off x="5013025" y="648625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5" y="0"/>
                  </a:moveTo>
                  <a:cubicBezTo>
                    <a:pt x="464" y="0"/>
                    <a:pt x="463" y="0"/>
                    <a:pt x="462" y="0"/>
                  </a:cubicBezTo>
                  <a:cubicBezTo>
                    <a:pt x="154" y="0"/>
                    <a:pt x="0" y="371"/>
                    <a:pt x="217" y="589"/>
                  </a:cubicBezTo>
                  <a:cubicBezTo>
                    <a:pt x="288" y="659"/>
                    <a:pt x="374" y="691"/>
                    <a:pt x="459" y="691"/>
                  </a:cubicBezTo>
                  <a:cubicBezTo>
                    <a:pt x="637" y="691"/>
                    <a:pt x="808" y="553"/>
                    <a:pt x="808" y="346"/>
                  </a:cubicBezTo>
                  <a:cubicBezTo>
                    <a:pt x="808" y="155"/>
                    <a:pt x="654" y="0"/>
                    <a:pt x="46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10"/>
            <p:cNvSpPr/>
            <p:nvPr/>
          </p:nvSpPr>
          <p:spPr>
            <a:xfrm>
              <a:off x="4640500" y="952800"/>
              <a:ext cx="30250" cy="25925"/>
            </a:xfrm>
            <a:custGeom>
              <a:rect b="b" l="l" r="r" t="t"/>
              <a:pathLst>
                <a:path extrusionOk="0" h="1037" w="1210">
                  <a:moveTo>
                    <a:pt x="693" y="0"/>
                  </a:moveTo>
                  <a:cubicBezTo>
                    <a:pt x="231" y="0"/>
                    <a:pt x="0" y="558"/>
                    <a:pt x="326" y="885"/>
                  </a:cubicBezTo>
                  <a:cubicBezTo>
                    <a:pt x="425" y="984"/>
                    <a:pt x="558" y="1036"/>
                    <a:pt x="692" y="1036"/>
                  </a:cubicBezTo>
                  <a:cubicBezTo>
                    <a:pt x="759" y="1036"/>
                    <a:pt x="826" y="1023"/>
                    <a:pt x="890" y="997"/>
                  </a:cubicBezTo>
                  <a:cubicBezTo>
                    <a:pt x="1084" y="917"/>
                    <a:pt x="1210" y="728"/>
                    <a:pt x="1210" y="519"/>
                  </a:cubicBezTo>
                  <a:cubicBezTo>
                    <a:pt x="1210" y="232"/>
                    <a:pt x="978" y="0"/>
                    <a:pt x="6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10"/>
            <p:cNvSpPr/>
            <p:nvPr/>
          </p:nvSpPr>
          <p:spPr>
            <a:xfrm>
              <a:off x="4626850" y="493275"/>
              <a:ext cx="20175" cy="17300"/>
            </a:xfrm>
            <a:custGeom>
              <a:rect b="b" l="l" r="r" t="t"/>
              <a:pathLst>
                <a:path extrusionOk="0" h="692" w="807">
                  <a:moveTo>
                    <a:pt x="461" y="0"/>
                  </a:moveTo>
                  <a:cubicBezTo>
                    <a:pt x="155" y="0"/>
                    <a:pt x="1" y="373"/>
                    <a:pt x="218" y="589"/>
                  </a:cubicBezTo>
                  <a:cubicBezTo>
                    <a:pt x="288" y="660"/>
                    <a:pt x="375" y="692"/>
                    <a:pt x="460" y="692"/>
                  </a:cubicBezTo>
                  <a:cubicBezTo>
                    <a:pt x="637" y="692"/>
                    <a:pt x="807" y="554"/>
                    <a:pt x="807" y="346"/>
                  </a:cubicBezTo>
                  <a:cubicBezTo>
                    <a:pt x="807" y="154"/>
                    <a:pt x="653" y="0"/>
                    <a:pt x="46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10"/>
            <p:cNvSpPr/>
            <p:nvPr/>
          </p:nvSpPr>
          <p:spPr>
            <a:xfrm>
              <a:off x="4328400" y="1084425"/>
              <a:ext cx="25225" cy="21625"/>
            </a:xfrm>
            <a:custGeom>
              <a:rect b="b" l="l" r="r" t="t"/>
              <a:pathLst>
                <a:path extrusionOk="0" h="865" w="1009">
                  <a:moveTo>
                    <a:pt x="578" y="0"/>
                  </a:moveTo>
                  <a:cubicBezTo>
                    <a:pt x="192" y="0"/>
                    <a:pt x="1" y="465"/>
                    <a:pt x="271" y="737"/>
                  </a:cubicBezTo>
                  <a:cubicBezTo>
                    <a:pt x="359" y="825"/>
                    <a:pt x="468" y="864"/>
                    <a:pt x="574" y="864"/>
                  </a:cubicBezTo>
                  <a:cubicBezTo>
                    <a:pt x="796" y="864"/>
                    <a:pt x="1008" y="692"/>
                    <a:pt x="1008" y="432"/>
                  </a:cubicBezTo>
                  <a:cubicBezTo>
                    <a:pt x="1008" y="194"/>
                    <a:pt x="816" y="0"/>
                    <a:pt x="57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10"/>
            <p:cNvSpPr/>
            <p:nvPr/>
          </p:nvSpPr>
          <p:spPr>
            <a:xfrm>
              <a:off x="4862850" y="1464100"/>
              <a:ext cx="53850" cy="51825"/>
            </a:xfrm>
            <a:custGeom>
              <a:rect b="b" l="l" r="r" t="t"/>
              <a:pathLst>
                <a:path extrusionOk="0" h="2073" w="2154">
                  <a:moveTo>
                    <a:pt x="1119" y="1"/>
                  </a:moveTo>
                  <a:cubicBezTo>
                    <a:pt x="699" y="1"/>
                    <a:pt x="322" y="254"/>
                    <a:pt x="162" y="641"/>
                  </a:cubicBezTo>
                  <a:cubicBezTo>
                    <a:pt x="1" y="1026"/>
                    <a:pt x="91" y="1472"/>
                    <a:pt x="387" y="1769"/>
                  </a:cubicBezTo>
                  <a:cubicBezTo>
                    <a:pt x="585" y="1967"/>
                    <a:pt x="849" y="2072"/>
                    <a:pt x="1119" y="2072"/>
                  </a:cubicBezTo>
                  <a:cubicBezTo>
                    <a:pt x="1252" y="2072"/>
                    <a:pt x="1387" y="2047"/>
                    <a:pt x="1515" y="1994"/>
                  </a:cubicBezTo>
                  <a:cubicBezTo>
                    <a:pt x="1902" y="1834"/>
                    <a:pt x="2154" y="1455"/>
                    <a:pt x="2154" y="1037"/>
                  </a:cubicBezTo>
                  <a:cubicBezTo>
                    <a:pt x="2154" y="464"/>
                    <a:pt x="1690" y="1"/>
                    <a:pt x="111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10"/>
            <p:cNvSpPr/>
            <p:nvPr/>
          </p:nvSpPr>
          <p:spPr>
            <a:xfrm>
              <a:off x="4354975" y="2022900"/>
              <a:ext cx="20200" cy="17275"/>
            </a:xfrm>
            <a:custGeom>
              <a:rect b="b" l="l" r="r" t="t"/>
              <a:pathLst>
                <a:path extrusionOk="0" h="691" w="808">
                  <a:moveTo>
                    <a:pt x="463" y="0"/>
                  </a:moveTo>
                  <a:cubicBezTo>
                    <a:pt x="155" y="0"/>
                    <a:pt x="1" y="371"/>
                    <a:pt x="219" y="589"/>
                  </a:cubicBezTo>
                  <a:cubicBezTo>
                    <a:pt x="289" y="659"/>
                    <a:pt x="375" y="690"/>
                    <a:pt x="460" y="690"/>
                  </a:cubicBezTo>
                  <a:cubicBezTo>
                    <a:pt x="637" y="690"/>
                    <a:pt x="808" y="553"/>
                    <a:pt x="808" y="345"/>
                  </a:cubicBezTo>
                  <a:cubicBezTo>
                    <a:pt x="808" y="154"/>
                    <a:pt x="654" y="0"/>
                    <a:pt x="46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10"/>
            <p:cNvSpPr/>
            <p:nvPr/>
          </p:nvSpPr>
          <p:spPr>
            <a:xfrm>
              <a:off x="3940075" y="1638850"/>
              <a:ext cx="10125" cy="8675"/>
            </a:xfrm>
            <a:custGeom>
              <a:rect b="b" l="l" r="r" t="t"/>
              <a:pathLst>
                <a:path extrusionOk="0" h="347" w="405">
                  <a:moveTo>
                    <a:pt x="232" y="1"/>
                  </a:moveTo>
                  <a:cubicBezTo>
                    <a:pt x="78" y="1"/>
                    <a:pt x="1" y="186"/>
                    <a:pt x="110" y="295"/>
                  </a:cubicBezTo>
                  <a:cubicBezTo>
                    <a:pt x="145" y="331"/>
                    <a:pt x="188" y="346"/>
                    <a:pt x="231" y="346"/>
                  </a:cubicBezTo>
                  <a:cubicBezTo>
                    <a:pt x="319" y="346"/>
                    <a:pt x="404" y="277"/>
                    <a:pt x="404" y="174"/>
                  </a:cubicBezTo>
                  <a:cubicBezTo>
                    <a:pt x="404" y="79"/>
                    <a:pt x="327" y="1"/>
                    <a:pt x="23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10"/>
            <p:cNvSpPr/>
            <p:nvPr/>
          </p:nvSpPr>
          <p:spPr>
            <a:xfrm>
              <a:off x="3146875" y="2059550"/>
              <a:ext cx="20150" cy="17300"/>
            </a:xfrm>
            <a:custGeom>
              <a:rect b="b" l="l" r="r" t="t"/>
              <a:pathLst>
                <a:path extrusionOk="0" h="692" w="806">
                  <a:moveTo>
                    <a:pt x="462" y="1"/>
                  </a:moveTo>
                  <a:cubicBezTo>
                    <a:pt x="154" y="1"/>
                    <a:pt x="0" y="373"/>
                    <a:pt x="217" y="590"/>
                  </a:cubicBezTo>
                  <a:cubicBezTo>
                    <a:pt x="288" y="660"/>
                    <a:pt x="374" y="692"/>
                    <a:pt x="459" y="692"/>
                  </a:cubicBezTo>
                  <a:cubicBezTo>
                    <a:pt x="636" y="692"/>
                    <a:pt x="806" y="554"/>
                    <a:pt x="806" y="346"/>
                  </a:cubicBezTo>
                  <a:cubicBezTo>
                    <a:pt x="806" y="155"/>
                    <a:pt x="652" y="1"/>
                    <a:pt x="46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10"/>
            <p:cNvSpPr/>
            <p:nvPr/>
          </p:nvSpPr>
          <p:spPr>
            <a:xfrm>
              <a:off x="3446725" y="2821100"/>
              <a:ext cx="20225" cy="17325"/>
            </a:xfrm>
            <a:custGeom>
              <a:rect b="b" l="l" r="r" t="t"/>
              <a:pathLst>
                <a:path extrusionOk="0" h="693" w="809">
                  <a:moveTo>
                    <a:pt x="463" y="1"/>
                  </a:moveTo>
                  <a:cubicBezTo>
                    <a:pt x="155" y="1"/>
                    <a:pt x="1" y="373"/>
                    <a:pt x="218" y="591"/>
                  </a:cubicBezTo>
                  <a:cubicBezTo>
                    <a:pt x="288" y="661"/>
                    <a:pt x="375" y="693"/>
                    <a:pt x="459" y="693"/>
                  </a:cubicBezTo>
                  <a:cubicBezTo>
                    <a:pt x="637" y="693"/>
                    <a:pt x="808" y="555"/>
                    <a:pt x="808" y="346"/>
                  </a:cubicBezTo>
                  <a:cubicBezTo>
                    <a:pt x="808" y="156"/>
                    <a:pt x="653" y="1"/>
                    <a:pt x="4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10"/>
            <p:cNvSpPr/>
            <p:nvPr/>
          </p:nvSpPr>
          <p:spPr>
            <a:xfrm>
              <a:off x="2694550" y="2510450"/>
              <a:ext cx="51800" cy="51825"/>
            </a:xfrm>
            <a:custGeom>
              <a:rect b="b" l="l" r="r" t="t"/>
              <a:pathLst>
                <a:path extrusionOk="0" h="2073" w="2072">
                  <a:moveTo>
                    <a:pt x="1037" y="0"/>
                  </a:moveTo>
                  <a:cubicBezTo>
                    <a:pt x="464" y="0"/>
                    <a:pt x="1" y="465"/>
                    <a:pt x="1" y="1036"/>
                  </a:cubicBezTo>
                  <a:cubicBezTo>
                    <a:pt x="1" y="1609"/>
                    <a:pt x="464" y="2072"/>
                    <a:pt x="1037" y="2072"/>
                  </a:cubicBezTo>
                  <a:cubicBezTo>
                    <a:pt x="1608" y="2072"/>
                    <a:pt x="2071" y="1609"/>
                    <a:pt x="2071" y="1036"/>
                  </a:cubicBezTo>
                  <a:cubicBezTo>
                    <a:pt x="2071" y="465"/>
                    <a:pt x="1608" y="0"/>
                    <a:pt x="10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10"/>
            <p:cNvSpPr/>
            <p:nvPr/>
          </p:nvSpPr>
          <p:spPr>
            <a:xfrm>
              <a:off x="4996775" y="2693300"/>
              <a:ext cx="17650" cy="17625"/>
            </a:xfrm>
            <a:custGeom>
              <a:rect b="b" l="l" r="r" t="t"/>
              <a:pathLst>
                <a:path extrusionOk="0" h="705" w="706">
                  <a:moveTo>
                    <a:pt x="353" y="1"/>
                  </a:moveTo>
                  <a:cubicBezTo>
                    <a:pt x="158" y="1"/>
                    <a:pt x="0" y="158"/>
                    <a:pt x="0" y="353"/>
                  </a:cubicBezTo>
                  <a:cubicBezTo>
                    <a:pt x="0" y="548"/>
                    <a:pt x="158" y="705"/>
                    <a:pt x="353" y="705"/>
                  </a:cubicBezTo>
                  <a:cubicBezTo>
                    <a:pt x="547" y="705"/>
                    <a:pt x="706" y="548"/>
                    <a:pt x="706" y="353"/>
                  </a:cubicBezTo>
                  <a:cubicBezTo>
                    <a:pt x="706" y="158"/>
                    <a:pt x="547" y="1"/>
                    <a:pt x="35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10"/>
            <p:cNvSpPr/>
            <p:nvPr/>
          </p:nvSpPr>
          <p:spPr>
            <a:xfrm>
              <a:off x="3748875" y="2038450"/>
              <a:ext cx="23275" cy="19950"/>
            </a:xfrm>
            <a:custGeom>
              <a:rect b="b" l="l" r="r" t="t"/>
              <a:pathLst>
                <a:path extrusionOk="0" h="798" w="931">
                  <a:moveTo>
                    <a:pt x="533" y="0"/>
                  </a:moveTo>
                  <a:cubicBezTo>
                    <a:pt x="179" y="0"/>
                    <a:pt x="1" y="429"/>
                    <a:pt x="252" y="680"/>
                  </a:cubicBezTo>
                  <a:cubicBezTo>
                    <a:pt x="333" y="761"/>
                    <a:pt x="432" y="797"/>
                    <a:pt x="530" y="797"/>
                  </a:cubicBezTo>
                  <a:cubicBezTo>
                    <a:pt x="734" y="797"/>
                    <a:pt x="931" y="639"/>
                    <a:pt x="931" y="399"/>
                  </a:cubicBezTo>
                  <a:cubicBezTo>
                    <a:pt x="931" y="179"/>
                    <a:pt x="753" y="0"/>
                    <a:pt x="53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10"/>
            <p:cNvSpPr/>
            <p:nvPr/>
          </p:nvSpPr>
          <p:spPr>
            <a:xfrm>
              <a:off x="3556600" y="1237750"/>
              <a:ext cx="11650" cy="9975"/>
            </a:xfrm>
            <a:custGeom>
              <a:rect b="b" l="l" r="r" t="t"/>
              <a:pathLst>
                <a:path extrusionOk="0" h="399" w="466">
                  <a:moveTo>
                    <a:pt x="267" y="1"/>
                  </a:moveTo>
                  <a:cubicBezTo>
                    <a:pt x="89" y="1"/>
                    <a:pt x="1" y="214"/>
                    <a:pt x="125" y="340"/>
                  </a:cubicBezTo>
                  <a:cubicBezTo>
                    <a:pt x="165" y="380"/>
                    <a:pt x="215" y="398"/>
                    <a:pt x="264" y="398"/>
                  </a:cubicBezTo>
                  <a:cubicBezTo>
                    <a:pt x="367" y="398"/>
                    <a:pt x="466" y="319"/>
                    <a:pt x="466" y="199"/>
                  </a:cubicBezTo>
                  <a:cubicBezTo>
                    <a:pt x="466" y="89"/>
                    <a:pt x="376" y="1"/>
                    <a:pt x="2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10"/>
            <p:cNvSpPr/>
            <p:nvPr/>
          </p:nvSpPr>
          <p:spPr>
            <a:xfrm>
              <a:off x="3670175" y="817475"/>
              <a:ext cx="44800" cy="44800"/>
            </a:xfrm>
            <a:custGeom>
              <a:rect b="b" l="l" r="r" t="t"/>
              <a:pathLst>
                <a:path extrusionOk="0" h="1792" w="1792">
                  <a:moveTo>
                    <a:pt x="896" y="0"/>
                  </a:moveTo>
                  <a:cubicBezTo>
                    <a:pt x="401" y="0"/>
                    <a:pt x="1" y="402"/>
                    <a:pt x="1" y="896"/>
                  </a:cubicBezTo>
                  <a:cubicBezTo>
                    <a:pt x="1" y="1390"/>
                    <a:pt x="401" y="1791"/>
                    <a:pt x="896" y="1791"/>
                  </a:cubicBezTo>
                  <a:cubicBezTo>
                    <a:pt x="1389" y="1791"/>
                    <a:pt x="1792" y="1390"/>
                    <a:pt x="1792" y="896"/>
                  </a:cubicBezTo>
                  <a:cubicBezTo>
                    <a:pt x="1792" y="402"/>
                    <a:pt x="1389" y="0"/>
                    <a:pt x="89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10"/>
            <p:cNvSpPr/>
            <p:nvPr/>
          </p:nvSpPr>
          <p:spPr>
            <a:xfrm>
              <a:off x="3305425" y="718025"/>
              <a:ext cx="11700" cy="9975"/>
            </a:xfrm>
            <a:custGeom>
              <a:rect b="b" l="l" r="r" t="t"/>
              <a:pathLst>
                <a:path extrusionOk="0" h="399" w="468">
                  <a:moveTo>
                    <a:pt x="268" y="0"/>
                  </a:moveTo>
                  <a:cubicBezTo>
                    <a:pt x="90" y="0"/>
                    <a:pt x="1" y="214"/>
                    <a:pt x="126" y="340"/>
                  </a:cubicBezTo>
                  <a:cubicBezTo>
                    <a:pt x="167" y="380"/>
                    <a:pt x="217" y="399"/>
                    <a:pt x="266" y="399"/>
                  </a:cubicBezTo>
                  <a:cubicBezTo>
                    <a:pt x="369" y="399"/>
                    <a:pt x="467" y="319"/>
                    <a:pt x="467" y="199"/>
                  </a:cubicBezTo>
                  <a:cubicBezTo>
                    <a:pt x="467" y="89"/>
                    <a:pt x="378" y="0"/>
                    <a:pt x="26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10"/>
            <p:cNvSpPr/>
            <p:nvPr/>
          </p:nvSpPr>
          <p:spPr>
            <a:xfrm>
              <a:off x="3719925" y="558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10"/>
            <p:cNvSpPr/>
            <p:nvPr/>
          </p:nvSpPr>
          <p:spPr>
            <a:xfrm>
              <a:off x="2934100" y="1347125"/>
              <a:ext cx="29900" cy="29900"/>
            </a:xfrm>
            <a:custGeom>
              <a:rect b="b" l="l" r="r" t="t"/>
              <a:pathLst>
                <a:path extrusionOk="0" h="1196" w="1196">
                  <a:moveTo>
                    <a:pt x="599" y="1"/>
                  </a:moveTo>
                  <a:cubicBezTo>
                    <a:pt x="268" y="1"/>
                    <a:pt x="1" y="269"/>
                    <a:pt x="1" y="599"/>
                  </a:cubicBezTo>
                  <a:cubicBezTo>
                    <a:pt x="1" y="928"/>
                    <a:pt x="268" y="1195"/>
                    <a:pt x="599" y="1195"/>
                  </a:cubicBezTo>
                  <a:cubicBezTo>
                    <a:pt x="928" y="1195"/>
                    <a:pt x="1195" y="928"/>
                    <a:pt x="1195" y="599"/>
                  </a:cubicBezTo>
                  <a:cubicBezTo>
                    <a:pt x="1195" y="269"/>
                    <a:pt x="928" y="1"/>
                    <a:pt x="59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10"/>
            <p:cNvSpPr/>
            <p:nvPr/>
          </p:nvSpPr>
          <p:spPr>
            <a:xfrm>
              <a:off x="2790675" y="1896725"/>
              <a:ext cx="29050" cy="24875"/>
            </a:xfrm>
            <a:custGeom>
              <a:rect b="b" l="l" r="r" t="t"/>
              <a:pathLst>
                <a:path extrusionOk="0" h="995" w="1162">
                  <a:moveTo>
                    <a:pt x="666" y="0"/>
                  </a:moveTo>
                  <a:cubicBezTo>
                    <a:pt x="222" y="0"/>
                    <a:pt x="0" y="536"/>
                    <a:pt x="313" y="850"/>
                  </a:cubicBezTo>
                  <a:cubicBezTo>
                    <a:pt x="409" y="945"/>
                    <a:pt x="536" y="995"/>
                    <a:pt x="666" y="995"/>
                  </a:cubicBezTo>
                  <a:cubicBezTo>
                    <a:pt x="730" y="995"/>
                    <a:pt x="794" y="982"/>
                    <a:pt x="856" y="957"/>
                  </a:cubicBezTo>
                  <a:cubicBezTo>
                    <a:pt x="1041" y="879"/>
                    <a:pt x="1162" y="699"/>
                    <a:pt x="1162" y="497"/>
                  </a:cubicBezTo>
                  <a:cubicBezTo>
                    <a:pt x="1162" y="223"/>
                    <a:pt x="939" y="0"/>
                    <a:pt x="66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10"/>
            <p:cNvSpPr/>
            <p:nvPr/>
          </p:nvSpPr>
          <p:spPr>
            <a:xfrm>
              <a:off x="2849575" y="824950"/>
              <a:ext cx="9975" cy="9950"/>
            </a:xfrm>
            <a:custGeom>
              <a:rect b="b" l="l" r="r" t="t"/>
              <a:pathLst>
                <a:path extrusionOk="0" h="398" w="399">
                  <a:moveTo>
                    <a:pt x="199" y="0"/>
                  </a:moveTo>
                  <a:cubicBezTo>
                    <a:pt x="89" y="0"/>
                    <a:pt x="0" y="90"/>
                    <a:pt x="0" y="199"/>
                  </a:cubicBezTo>
                  <a:cubicBezTo>
                    <a:pt x="0" y="310"/>
                    <a:pt x="89" y="398"/>
                    <a:pt x="199" y="398"/>
                  </a:cubicBezTo>
                  <a:cubicBezTo>
                    <a:pt x="310" y="398"/>
                    <a:pt x="398" y="310"/>
                    <a:pt x="398" y="199"/>
                  </a:cubicBezTo>
                  <a:cubicBezTo>
                    <a:pt x="398" y="90"/>
                    <a:pt x="310" y="0"/>
                    <a:pt x="19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10"/>
            <p:cNvSpPr/>
            <p:nvPr/>
          </p:nvSpPr>
          <p:spPr>
            <a:xfrm>
              <a:off x="2483100" y="10294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4" y="439"/>
                  </a:cubicBezTo>
                  <a:cubicBezTo>
                    <a:pt x="216" y="491"/>
                    <a:pt x="280" y="515"/>
                    <a:pt x="344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10"/>
            <p:cNvSpPr/>
            <p:nvPr/>
          </p:nvSpPr>
          <p:spPr>
            <a:xfrm>
              <a:off x="2228725" y="735325"/>
              <a:ext cx="7525" cy="6475"/>
            </a:xfrm>
            <a:custGeom>
              <a:rect b="b" l="l" r="r" t="t"/>
              <a:pathLst>
                <a:path extrusionOk="0" h="259" w="301">
                  <a:moveTo>
                    <a:pt x="172" y="1"/>
                  </a:moveTo>
                  <a:cubicBezTo>
                    <a:pt x="57" y="1"/>
                    <a:pt x="0" y="140"/>
                    <a:pt x="81" y="220"/>
                  </a:cubicBezTo>
                  <a:cubicBezTo>
                    <a:pt x="107" y="246"/>
                    <a:pt x="139" y="258"/>
                    <a:pt x="171" y="258"/>
                  </a:cubicBezTo>
                  <a:cubicBezTo>
                    <a:pt x="237" y="258"/>
                    <a:pt x="301" y="207"/>
                    <a:pt x="301" y="129"/>
                  </a:cubicBezTo>
                  <a:cubicBezTo>
                    <a:pt x="301" y="59"/>
                    <a:pt x="242" y="1"/>
                    <a:pt x="1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10"/>
            <p:cNvSpPr/>
            <p:nvPr/>
          </p:nvSpPr>
          <p:spPr>
            <a:xfrm>
              <a:off x="2298875" y="507175"/>
              <a:ext cx="25725" cy="25725"/>
            </a:xfrm>
            <a:custGeom>
              <a:rect b="b" l="l" r="r" t="t"/>
              <a:pathLst>
                <a:path extrusionOk="0" h="1029" w="1029">
                  <a:moveTo>
                    <a:pt x="514" y="0"/>
                  </a:moveTo>
                  <a:cubicBezTo>
                    <a:pt x="232" y="0"/>
                    <a:pt x="0" y="231"/>
                    <a:pt x="0" y="515"/>
                  </a:cubicBezTo>
                  <a:cubicBezTo>
                    <a:pt x="0" y="799"/>
                    <a:pt x="232" y="1029"/>
                    <a:pt x="514" y="1029"/>
                  </a:cubicBezTo>
                  <a:cubicBezTo>
                    <a:pt x="798" y="1029"/>
                    <a:pt x="1028" y="799"/>
                    <a:pt x="1028" y="515"/>
                  </a:cubicBezTo>
                  <a:cubicBezTo>
                    <a:pt x="1028" y="231"/>
                    <a:pt x="798" y="0"/>
                    <a:pt x="5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10"/>
            <p:cNvSpPr/>
            <p:nvPr/>
          </p:nvSpPr>
          <p:spPr>
            <a:xfrm>
              <a:off x="1734850" y="762650"/>
              <a:ext cx="43450" cy="41800"/>
            </a:xfrm>
            <a:custGeom>
              <a:rect b="b" l="l" r="r" t="t"/>
              <a:pathLst>
                <a:path extrusionOk="0" h="1672" w="1738">
                  <a:moveTo>
                    <a:pt x="902" y="0"/>
                  </a:moveTo>
                  <a:cubicBezTo>
                    <a:pt x="564" y="0"/>
                    <a:pt x="259" y="205"/>
                    <a:pt x="129" y="516"/>
                  </a:cubicBezTo>
                  <a:cubicBezTo>
                    <a:pt x="0" y="828"/>
                    <a:pt x="72" y="1189"/>
                    <a:pt x="310" y="1428"/>
                  </a:cubicBezTo>
                  <a:cubicBezTo>
                    <a:pt x="470" y="1587"/>
                    <a:pt x="685" y="1672"/>
                    <a:pt x="903" y="1672"/>
                  </a:cubicBezTo>
                  <a:cubicBezTo>
                    <a:pt x="1010" y="1672"/>
                    <a:pt x="1119" y="1651"/>
                    <a:pt x="1222" y="1609"/>
                  </a:cubicBezTo>
                  <a:cubicBezTo>
                    <a:pt x="1533" y="1479"/>
                    <a:pt x="1738" y="1174"/>
                    <a:pt x="1738" y="836"/>
                  </a:cubicBezTo>
                  <a:cubicBezTo>
                    <a:pt x="1738" y="375"/>
                    <a:pt x="1362" y="0"/>
                    <a:pt x="90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10"/>
            <p:cNvSpPr/>
            <p:nvPr/>
          </p:nvSpPr>
          <p:spPr>
            <a:xfrm>
              <a:off x="1896025" y="1100100"/>
              <a:ext cx="30075" cy="25750"/>
            </a:xfrm>
            <a:custGeom>
              <a:rect b="b" l="l" r="r" t="t"/>
              <a:pathLst>
                <a:path extrusionOk="0" h="1030" w="1203">
                  <a:moveTo>
                    <a:pt x="688" y="1"/>
                  </a:moveTo>
                  <a:cubicBezTo>
                    <a:pt x="231" y="1"/>
                    <a:pt x="1" y="556"/>
                    <a:pt x="325" y="878"/>
                  </a:cubicBezTo>
                  <a:cubicBezTo>
                    <a:pt x="424" y="977"/>
                    <a:pt x="555" y="1030"/>
                    <a:pt x="689" y="1030"/>
                  </a:cubicBezTo>
                  <a:cubicBezTo>
                    <a:pt x="755" y="1030"/>
                    <a:pt x="822" y="1017"/>
                    <a:pt x="886" y="991"/>
                  </a:cubicBezTo>
                  <a:cubicBezTo>
                    <a:pt x="1079" y="911"/>
                    <a:pt x="1203" y="723"/>
                    <a:pt x="1203" y="515"/>
                  </a:cubicBezTo>
                  <a:cubicBezTo>
                    <a:pt x="1203" y="231"/>
                    <a:pt x="972" y="1"/>
                    <a:pt x="68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10"/>
            <p:cNvSpPr/>
            <p:nvPr/>
          </p:nvSpPr>
          <p:spPr>
            <a:xfrm>
              <a:off x="2136075" y="83175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3" y="0"/>
                  </a:moveTo>
                  <a:cubicBezTo>
                    <a:pt x="114" y="2"/>
                    <a:pt x="0" y="278"/>
                    <a:pt x="162" y="440"/>
                  </a:cubicBezTo>
                  <a:cubicBezTo>
                    <a:pt x="214" y="492"/>
                    <a:pt x="278" y="515"/>
                    <a:pt x="341" y="515"/>
                  </a:cubicBezTo>
                  <a:cubicBezTo>
                    <a:pt x="473" y="515"/>
                    <a:pt x="600" y="412"/>
                    <a:pt x="601" y="257"/>
                  </a:cubicBezTo>
                  <a:cubicBezTo>
                    <a:pt x="601" y="115"/>
                    <a:pt x="485" y="0"/>
                    <a:pt x="34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10"/>
            <p:cNvSpPr/>
            <p:nvPr/>
          </p:nvSpPr>
          <p:spPr>
            <a:xfrm>
              <a:off x="1499100" y="1175600"/>
              <a:ext cx="30125" cy="28975"/>
            </a:xfrm>
            <a:custGeom>
              <a:rect b="b" l="l" r="r" t="t"/>
              <a:pathLst>
                <a:path extrusionOk="0" h="1159" w="1205">
                  <a:moveTo>
                    <a:pt x="626" y="1"/>
                  </a:moveTo>
                  <a:cubicBezTo>
                    <a:pt x="391" y="1"/>
                    <a:pt x="180" y="141"/>
                    <a:pt x="91" y="358"/>
                  </a:cubicBezTo>
                  <a:cubicBezTo>
                    <a:pt x="1" y="575"/>
                    <a:pt x="50" y="823"/>
                    <a:pt x="215" y="989"/>
                  </a:cubicBezTo>
                  <a:cubicBezTo>
                    <a:pt x="326" y="1100"/>
                    <a:pt x="475" y="1159"/>
                    <a:pt x="627" y="1159"/>
                  </a:cubicBezTo>
                  <a:cubicBezTo>
                    <a:pt x="701" y="1159"/>
                    <a:pt x="776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10"/>
            <p:cNvSpPr/>
            <p:nvPr/>
          </p:nvSpPr>
          <p:spPr>
            <a:xfrm>
              <a:off x="1381800" y="1570875"/>
              <a:ext cx="30100" cy="29000"/>
            </a:xfrm>
            <a:custGeom>
              <a:rect b="b" l="l" r="r" t="t"/>
              <a:pathLst>
                <a:path extrusionOk="0" h="1160" w="1204">
                  <a:moveTo>
                    <a:pt x="625" y="1"/>
                  </a:moveTo>
                  <a:cubicBezTo>
                    <a:pt x="391" y="1"/>
                    <a:pt x="180" y="143"/>
                    <a:pt x="90" y="358"/>
                  </a:cubicBezTo>
                  <a:cubicBezTo>
                    <a:pt x="0" y="575"/>
                    <a:pt x="50" y="824"/>
                    <a:pt x="216" y="990"/>
                  </a:cubicBezTo>
                  <a:cubicBezTo>
                    <a:pt x="327" y="1101"/>
                    <a:pt x="475" y="1160"/>
                    <a:pt x="626" y="1160"/>
                  </a:cubicBezTo>
                  <a:cubicBezTo>
                    <a:pt x="700" y="1160"/>
                    <a:pt x="775" y="1145"/>
                    <a:pt x="847" y="1116"/>
                  </a:cubicBezTo>
                  <a:cubicBezTo>
                    <a:pt x="1063" y="1026"/>
                    <a:pt x="1204" y="814"/>
                    <a:pt x="1204" y="581"/>
                  </a:cubicBezTo>
                  <a:cubicBezTo>
                    <a:pt x="1204" y="261"/>
                    <a:pt x="945" y="1"/>
                    <a:pt x="6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10"/>
            <p:cNvSpPr/>
            <p:nvPr/>
          </p:nvSpPr>
          <p:spPr>
            <a:xfrm>
              <a:off x="2023800" y="1768575"/>
              <a:ext cx="50150" cy="48200"/>
            </a:xfrm>
            <a:custGeom>
              <a:rect b="b" l="l" r="r" t="t"/>
              <a:pathLst>
                <a:path extrusionOk="0" h="1928" w="2006">
                  <a:moveTo>
                    <a:pt x="1041" y="1"/>
                  </a:moveTo>
                  <a:cubicBezTo>
                    <a:pt x="651" y="1"/>
                    <a:pt x="300" y="235"/>
                    <a:pt x="150" y="596"/>
                  </a:cubicBezTo>
                  <a:cubicBezTo>
                    <a:pt x="1" y="956"/>
                    <a:pt x="83" y="1370"/>
                    <a:pt x="360" y="1646"/>
                  </a:cubicBezTo>
                  <a:cubicBezTo>
                    <a:pt x="543" y="1830"/>
                    <a:pt x="790" y="1928"/>
                    <a:pt x="1041" y="1928"/>
                  </a:cubicBezTo>
                  <a:cubicBezTo>
                    <a:pt x="1165" y="1928"/>
                    <a:pt x="1291" y="1904"/>
                    <a:pt x="1410" y="1854"/>
                  </a:cubicBezTo>
                  <a:cubicBezTo>
                    <a:pt x="1771" y="1706"/>
                    <a:pt x="2005" y="1353"/>
                    <a:pt x="2005" y="965"/>
                  </a:cubicBezTo>
                  <a:cubicBezTo>
                    <a:pt x="2005" y="431"/>
                    <a:pt x="1573" y="1"/>
                    <a:pt x="104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10"/>
            <p:cNvSpPr/>
            <p:nvPr/>
          </p:nvSpPr>
          <p:spPr>
            <a:xfrm>
              <a:off x="2256550" y="1542000"/>
              <a:ext cx="15050" cy="12875"/>
            </a:xfrm>
            <a:custGeom>
              <a:rect b="b" l="l" r="r" t="t"/>
              <a:pathLst>
                <a:path extrusionOk="0" h="515" w="602">
                  <a:moveTo>
                    <a:pt x="345" y="0"/>
                  </a:moveTo>
                  <a:cubicBezTo>
                    <a:pt x="114" y="0"/>
                    <a:pt x="1" y="277"/>
                    <a:pt x="162" y="438"/>
                  </a:cubicBezTo>
                  <a:cubicBezTo>
                    <a:pt x="215" y="491"/>
                    <a:pt x="279" y="515"/>
                    <a:pt x="343" y="515"/>
                  </a:cubicBezTo>
                  <a:cubicBezTo>
                    <a:pt x="475" y="515"/>
                    <a:pt x="602" y="412"/>
                    <a:pt x="602" y="257"/>
                  </a:cubicBezTo>
                  <a:cubicBezTo>
                    <a:pt x="602" y="115"/>
                    <a:pt x="487" y="0"/>
                    <a:pt x="3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10"/>
            <p:cNvSpPr/>
            <p:nvPr/>
          </p:nvSpPr>
          <p:spPr>
            <a:xfrm>
              <a:off x="2414000" y="2012800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40"/>
                  </a:cubicBezTo>
                  <a:cubicBezTo>
                    <a:pt x="215" y="492"/>
                    <a:pt x="279" y="515"/>
                    <a:pt x="342" y="515"/>
                  </a:cubicBezTo>
                  <a:cubicBezTo>
                    <a:pt x="475" y="515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10"/>
            <p:cNvSpPr/>
            <p:nvPr/>
          </p:nvSpPr>
          <p:spPr>
            <a:xfrm>
              <a:off x="1959825" y="2199175"/>
              <a:ext cx="25750" cy="25725"/>
            </a:xfrm>
            <a:custGeom>
              <a:rect b="b" l="l" r="r" t="t"/>
              <a:pathLst>
                <a:path extrusionOk="0" h="1029" w="1030">
                  <a:moveTo>
                    <a:pt x="515" y="0"/>
                  </a:moveTo>
                  <a:cubicBezTo>
                    <a:pt x="231" y="0"/>
                    <a:pt x="1" y="231"/>
                    <a:pt x="1" y="515"/>
                  </a:cubicBezTo>
                  <a:cubicBezTo>
                    <a:pt x="1" y="799"/>
                    <a:pt x="231" y="1029"/>
                    <a:pt x="515" y="1029"/>
                  </a:cubicBezTo>
                  <a:cubicBezTo>
                    <a:pt x="799" y="1029"/>
                    <a:pt x="1029" y="799"/>
                    <a:pt x="1029" y="515"/>
                  </a:cubicBezTo>
                  <a:cubicBezTo>
                    <a:pt x="1029" y="231"/>
                    <a:pt x="799" y="0"/>
                    <a:pt x="51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10"/>
            <p:cNvSpPr/>
            <p:nvPr/>
          </p:nvSpPr>
          <p:spPr>
            <a:xfrm>
              <a:off x="1470775" y="235182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8"/>
                    <a:pt x="164" y="440"/>
                  </a:cubicBezTo>
                  <a:cubicBezTo>
                    <a:pt x="216" y="493"/>
                    <a:pt x="280" y="516"/>
                    <a:pt x="343" y="516"/>
                  </a:cubicBezTo>
                  <a:cubicBezTo>
                    <a:pt x="475" y="516"/>
                    <a:pt x="602" y="413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10"/>
            <p:cNvSpPr/>
            <p:nvPr/>
          </p:nvSpPr>
          <p:spPr>
            <a:xfrm>
              <a:off x="978475" y="2015975"/>
              <a:ext cx="30125" cy="29000"/>
            </a:xfrm>
            <a:custGeom>
              <a:rect b="b" l="l" r="r" t="t"/>
              <a:pathLst>
                <a:path extrusionOk="0" h="1160" w="1205">
                  <a:moveTo>
                    <a:pt x="626" y="1"/>
                  </a:moveTo>
                  <a:cubicBezTo>
                    <a:pt x="391" y="1"/>
                    <a:pt x="180" y="143"/>
                    <a:pt x="91" y="358"/>
                  </a:cubicBezTo>
                  <a:cubicBezTo>
                    <a:pt x="1" y="575"/>
                    <a:pt x="50" y="824"/>
                    <a:pt x="216" y="990"/>
                  </a:cubicBezTo>
                  <a:cubicBezTo>
                    <a:pt x="327" y="1100"/>
                    <a:pt x="476" y="1160"/>
                    <a:pt x="626" y="1160"/>
                  </a:cubicBezTo>
                  <a:cubicBezTo>
                    <a:pt x="701" y="1160"/>
                    <a:pt x="775" y="1145"/>
                    <a:pt x="847" y="1116"/>
                  </a:cubicBezTo>
                  <a:cubicBezTo>
                    <a:pt x="1064" y="1026"/>
                    <a:pt x="1204" y="814"/>
                    <a:pt x="1204" y="581"/>
                  </a:cubicBezTo>
                  <a:cubicBezTo>
                    <a:pt x="1204" y="261"/>
                    <a:pt x="946" y="1"/>
                    <a:pt x="6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10"/>
            <p:cNvSpPr/>
            <p:nvPr/>
          </p:nvSpPr>
          <p:spPr>
            <a:xfrm>
              <a:off x="566650" y="2208825"/>
              <a:ext cx="22550" cy="19325"/>
            </a:xfrm>
            <a:custGeom>
              <a:rect b="b" l="l" r="r" t="t"/>
              <a:pathLst>
                <a:path extrusionOk="0" h="773" w="902">
                  <a:moveTo>
                    <a:pt x="516" y="0"/>
                  </a:moveTo>
                  <a:cubicBezTo>
                    <a:pt x="172" y="0"/>
                    <a:pt x="0" y="416"/>
                    <a:pt x="244" y="659"/>
                  </a:cubicBezTo>
                  <a:cubicBezTo>
                    <a:pt x="322" y="738"/>
                    <a:pt x="419" y="773"/>
                    <a:pt x="513" y="773"/>
                  </a:cubicBezTo>
                  <a:cubicBezTo>
                    <a:pt x="711" y="773"/>
                    <a:pt x="902" y="619"/>
                    <a:pt x="902" y="386"/>
                  </a:cubicBezTo>
                  <a:cubicBezTo>
                    <a:pt x="902" y="174"/>
                    <a:pt x="730" y="0"/>
                    <a:pt x="51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10"/>
            <p:cNvSpPr/>
            <p:nvPr/>
          </p:nvSpPr>
          <p:spPr>
            <a:xfrm>
              <a:off x="275850" y="2425750"/>
              <a:ext cx="22525" cy="22525"/>
            </a:xfrm>
            <a:custGeom>
              <a:rect b="b" l="l" r="r" t="t"/>
              <a:pathLst>
                <a:path extrusionOk="0" h="901" w="901">
                  <a:moveTo>
                    <a:pt x="451" y="1"/>
                  </a:moveTo>
                  <a:cubicBezTo>
                    <a:pt x="203" y="1"/>
                    <a:pt x="1" y="203"/>
                    <a:pt x="1" y="451"/>
                  </a:cubicBezTo>
                  <a:cubicBezTo>
                    <a:pt x="1" y="699"/>
                    <a:pt x="203" y="901"/>
                    <a:pt x="451" y="901"/>
                  </a:cubicBezTo>
                  <a:cubicBezTo>
                    <a:pt x="699" y="901"/>
                    <a:pt x="901" y="699"/>
                    <a:pt x="901" y="451"/>
                  </a:cubicBezTo>
                  <a:cubicBezTo>
                    <a:pt x="901" y="203"/>
                    <a:pt x="699" y="1"/>
                    <a:pt x="4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10"/>
            <p:cNvSpPr/>
            <p:nvPr/>
          </p:nvSpPr>
          <p:spPr>
            <a:xfrm>
              <a:off x="388300" y="1696225"/>
              <a:ext cx="22575" cy="19325"/>
            </a:xfrm>
            <a:custGeom>
              <a:rect b="b" l="l" r="r" t="t"/>
              <a:pathLst>
                <a:path extrusionOk="0" h="773" w="903">
                  <a:moveTo>
                    <a:pt x="517" y="1"/>
                  </a:moveTo>
                  <a:cubicBezTo>
                    <a:pt x="173" y="1"/>
                    <a:pt x="1" y="416"/>
                    <a:pt x="243" y="660"/>
                  </a:cubicBezTo>
                  <a:cubicBezTo>
                    <a:pt x="322" y="738"/>
                    <a:pt x="418" y="773"/>
                    <a:pt x="513" y="773"/>
                  </a:cubicBezTo>
                  <a:cubicBezTo>
                    <a:pt x="712" y="773"/>
                    <a:pt x="902" y="619"/>
                    <a:pt x="902" y="386"/>
                  </a:cubicBezTo>
                  <a:cubicBezTo>
                    <a:pt x="902" y="174"/>
                    <a:pt x="729" y="1"/>
                    <a:pt x="51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10"/>
            <p:cNvSpPr/>
            <p:nvPr/>
          </p:nvSpPr>
          <p:spPr>
            <a:xfrm>
              <a:off x="762700" y="1699450"/>
              <a:ext cx="11300" cy="9675"/>
            </a:xfrm>
            <a:custGeom>
              <a:rect b="b" l="l" r="r" t="t"/>
              <a:pathLst>
                <a:path extrusionOk="0" h="387" w="452">
                  <a:moveTo>
                    <a:pt x="259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2" y="369"/>
                    <a:pt x="210" y="387"/>
                    <a:pt x="257" y="387"/>
                  </a:cubicBezTo>
                  <a:cubicBezTo>
                    <a:pt x="356" y="387"/>
                    <a:pt x="452" y="309"/>
                    <a:pt x="452" y="193"/>
                  </a:cubicBezTo>
                  <a:cubicBezTo>
                    <a:pt x="452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10"/>
            <p:cNvSpPr/>
            <p:nvPr/>
          </p:nvSpPr>
          <p:spPr>
            <a:xfrm>
              <a:off x="445075" y="1320225"/>
              <a:ext cx="18825" cy="16125"/>
            </a:xfrm>
            <a:custGeom>
              <a:rect b="b" l="l" r="r" t="t"/>
              <a:pathLst>
                <a:path extrusionOk="0" h="645" w="753">
                  <a:moveTo>
                    <a:pt x="431" y="1"/>
                  </a:moveTo>
                  <a:cubicBezTo>
                    <a:pt x="144" y="1"/>
                    <a:pt x="1" y="347"/>
                    <a:pt x="202" y="549"/>
                  </a:cubicBezTo>
                  <a:cubicBezTo>
                    <a:pt x="268" y="615"/>
                    <a:pt x="349" y="645"/>
                    <a:pt x="428" y="645"/>
                  </a:cubicBezTo>
                  <a:cubicBezTo>
                    <a:pt x="593" y="645"/>
                    <a:pt x="751" y="516"/>
                    <a:pt x="752" y="322"/>
                  </a:cubicBezTo>
                  <a:cubicBezTo>
                    <a:pt x="751" y="144"/>
                    <a:pt x="607" y="1"/>
                    <a:pt x="43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10"/>
            <p:cNvSpPr/>
            <p:nvPr/>
          </p:nvSpPr>
          <p:spPr>
            <a:xfrm>
              <a:off x="385650" y="1104925"/>
              <a:ext cx="18800" cy="16125"/>
            </a:xfrm>
            <a:custGeom>
              <a:rect b="b" l="l" r="r" t="t"/>
              <a:pathLst>
                <a:path extrusionOk="0" h="645" w="752">
                  <a:moveTo>
                    <a:pt x="430" y="1"/>
                  </a:moveTo>
                  <a:cubicBezTo>
                    <a:pt x="144" y="1"/>
                    <a:pt x="1" y="346"/>
                    <a:pt x="203" y="549"/>
                  </a:cubicBezTo>
                  <a:cubicBezTo>
                    <a:pt x="268" y="615"/>
                    <a:pt x="348" y="644"/>
                    <a:pt x="427" y="644"/>
                  </a:cubicBezTo>
                  <a:cubicBezTo>
                    <a:pt x="593" y="644"/>
                    <a:pt x="751" y="516"/>
                    <a:pt x="751" y="322"/>
                  </a:cubicBezTo>
                  <a:cubicBezTo>
                    <a:pt x="751" y="144"/>
                    <a:pt x="608" y="1"/>
                    <a:pt x="43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10"/>
            <p:cNvSpPr/>
            <p:nvPr/>
          </p:nvSpPr>
          <p:spPr>
            <a:xfrm>
              <a:off x="287100" y="7048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1" y="145"/>
                    <a:pt x="1" y="322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499" y="643"/>
                    <a:pt x="644" y="500"/>
                    <a:pt x="644" y="322"/>
                  </a:cubicBezTo>
                  <a:cubicBezTo>
                    <a:pt x="644" y="145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10"/>
            <p:cNvSpPr/>
            <p:nvPr/>
          </p:nvSpPr>
          <p:spPr>
            <a:xfrm>
              <a:off x="757925" y="984400"/>
              <a:ext cx="25725" cy="25750"/>
            </a:xfrm>
            <a:custGeom>
              <a:rect b="b" l="l" r="r" t="t"/>
              <a:pathLst>
                <a:path extrusionOk="0" h="1030" w="1029">
                  <a:moveTo>
                    <a:pt x="514" y="1"/>
                  </a:moveTo>
                  <a:cubicBezTo>
                    <a:pt x="230" y="1"/>
                    <a:pt x="0" y="231"/>
                    <a:pt x="0" y="515"/>
                  </a:cubicBezTo>
                  <a:cubicBezTo>
                    <a:pt x="0" y="799"/>
                    <a:pt x="230" y="1029"/>
                    <a:pt x="514" y="1029"/>
                  </a:cubicBezTo>
                  <a:cubicBezTo>
                    <a:pt x="798" y="1029"/>
                    <a:pt x="1029" y="799"/>
                    <a:pt x="1029" y="515"/>
                  </a:cubicBezTo>
                  <a:cubicBezTo>
                    <a:pt x="1029" y="231"/>
                    <a:pt x="798" y="1"/>
                    <a:pt x="51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10"/>
            <p:cNvSpPr/>
            <p:nvPr/>
          </p:nvSpPr>
          <p:spPr>
            <a:xfrm>
              <a:off x="864175" y="709650"/>
              <a:ext cx="36775" cy="35350"/>
            </a:xfrm>
            <a:custGeom>
              <a:rect b="b" l="l" r="r" t="t"/>
              <a:pathLst>
                <a:path extrusionOk="0" h="1414" w="1471">
                  <a:moveTo>
                    <a:pt x="767" y="1"/>
                  </a:moveTo>
                  <a:cubicBezTo>
                    <a:pt x="766" y="1"/>
                    <a:pt x="765" y="1"/>
                    <a:pt x="764" y="1"/>
                  </a:cubicBezTo>
                  <a:cubicBezTo>
                    <a:pt x="477" y="1"/>
                    <a:pt x="220" y="172"/>
                    <a:pt x="109" y="437"/>
                  </a:cubicBezTo>
                  <a:cubicBezTo>
                    <a:pt x="0" y="700"/>
                    <a:pt x="61" y="1005"/>
                    <a:pt x="263" y="1207"/>
                  </a:cubicBezTo>
                  <a:cubicBezTo>
                    <a:pt x="398" y="1342"/>
                    <a:pt x="579" y="1414"/>
                    <a:pt x="763" y="1414"/>
                  </a:cubicBezTo>
                  <a:cubicBezTo>
                    <a:pt x="854" y="1414"/>
                    <a:pt x="947" y="1396"/>
                    <a:pt x="1034" y="1359"/>
                  </a:cubicBezTo>
                  <a:cubicBezTo>
                    <a:pt x="1298" y="1250"/>
                    <a:pt x="1471" y="993"/>
                    <a:pt x="1471" y="706"/>
                  </a:cubicBezTo>
                  <a:cubicBezTo>
                    <a:pt x="1469" y="317"/>
                    <a:pt x="1156" y="1"/>
                    <a:pt x="76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10"/>
            <p:cNvSpPr/>
            <p:nvPr/>
          </p:nvSpPr>
          <p:spPr>
            <a:xfrm>
              <a:off x="421825" y="458950"/>
              <a:ext cx="19775" cy="19325"/>
            </a:xfrm>
            <a:custGeom>
              <a:rect b="b" l="l" r="r" t="t"/>
              <a:pathLst>
                <a:path extrusionOk="0" h="773" w="791">
                  <a:moveTo>
                    <a:pt x="397" y="1"/>
                  </a:moveTo>
                  <a:cubicBezTo>
                    <a:pt x="190" y="1"/>
                    <a:pt x="20" y="162"/>
                    <a:pt x="10" y="369"/>
                  </a:cubicBezTo>
                  <a:cubicBezTo>
                    <a:pt x="1" y="583"/>
                    <a:pt x="165" y="762"/>
                    <a:pt x="377" y="772"/>
                  </a:cubicBezTo>
                  <a:cubicBezTo>
                    <a:pt x="383" y="773"/>
                    <a:pt x="389" y="773"/>
                    <a:pt x="394" y="773"/>
                  </a:cubicBezTo>
                  <a:cubicBezTo>
                    <a:pt x="600" y="773"/>
                    <a:pt x="771" y="611"/>
                    <a:pt x="781" y="405"/>
                  </a:cubicBezTo>
                  <a:cubicBezTo>
                    <a:pt x="790" y="191"/>
                    <a:pt x="626" y="11"/>
                    <a:pt x="413" y="1"/>
                  </a:cubicBezTo>
                  <a:cubicBezTo>
                    <a:pt x="408" y="1"/>
                    <a:pt x="402" y="1"/>
                    <a:pt x="39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10"/>
            <p:cNvSpPr/>
            <p:nvPr/>
          </p:nvSpPr>
          <p:spPr>
            <a:xfrm>
              <a:off x="1335825" y="646975"/>
              <a:ext cx="15050" cy="12900"/>
            </a:xfrm>
            <a:custGeom>
              <a:rect b="b" l="l" r="r" t="t"/>
              <a:pathLst>
                <a:path extrusionOk="0" h="516" w="602">
                  <a:moveTo>
                    <a:pt x="345" y="1"/>
                  </a:moveTo>
                  <a:cubicBezTo>
                    <a:pt x="116" y="1"/>
                    <a:pt x="1" y="277"/>
                    <a:pt x="162" y="439"/>
                  </a:cubicBezTo>
                  <a:cubicBezTo>
                    <a:pt x="215" y="491"/>
                    <a:pt x="280" y="515"/>
                    <a:pt x="343" y="515"/>
                  </a:cubicBezTo>
                  <a:cubicBezTo>
                    <a:pt x="475" y="515"/>
                    <a:pt x="602" y="412"/>
                    <a:pt x="602" y="258"/>
                  </a:cubicBezTo>
                  <a:cubicBezTo>
                    <a:pt x="602" y="116"/>
                    <a:pt x="487" y="1"/>
                    <a:pt x="34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10"/>
            <p:cNvSpPr/>
            <p:nvPr/>
          </p:nvSpPr>
          <p:spPr>
            <a:xfrm>
              <a:off x="1087650" y="1081175"/>
              <a:ext cx="22775" cy="19525"/>
            </a:xfrm>
            <a:custGeom>
              <a:rect b="b" l="l" r="r" t="t"/>
              <a:pathLst>
                <a:path extrusionOk="0" h="781" w="911">
                  <a:moveTo>
                    <a:pt x="521" y="0"/>
                  </a:moveTo>
                  <a:cubicBezTo>
                    <a:pt x="174" y="0"/>
                    <a:pt x="0" y="420"/>
                    <a:pt x="245" y="665"/>
                  </a:cubicBezTo>
                  <a:cubicBezTo>
                    <a:pt x="325" y="745"/>
                    <a:pt x="422" y="781"/>
                    <a:pt x="518" y="781"/>
                  </a:cubicBezTo>
                  <a:cubicBezTo>
                    <a:pt x="719" y="781"/>
                    <a:pt x="911" y="625"/>
                    <a:pt x="911" y="390"/>
                  </a:cubicBezTo>
                  <a:cubicBezTo>
                    <a:pt x="911" y="175"/>
                    <a:pt x="736" y="0"/>
                    <a:pt x="5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10"/>
            <p:cNvSpPr/>
            <p:nvPr/>
          </p:nvSpPr>
          <p:spPr>
            <a:xfrm>
              <a:off x="934200" y="1486675"/>
              <a:ext cx="31300" cy="26825"/>
            </a:xfrm>
            <a:custGeom>
              <a:rect b="b" l="l" r="r" t="t"/>
              <a:pathLst>
                <a:path extrusionOk="0" h="1073" w="1252">
                  <a:moveTo>
                    <a:pt x="716" y="1"/>
                  </a:moveTo>
                  <a:cubicBezTo>
                    <a:pt x="240" y="1"/>
                    <a:pt x="0" y="578"/>
                    <a:pt x="337" y="916"/>
                  </a:cubicBezTo>
                  <a:cubicBezTo>
                    <a:pt x="440" y="1018"/>
                    <a:pt x="578" y="1072"/>
                    <a:pt x="717" y="1072"/>
                  </a:cubicBezTo>
                  <a:cubicBezTo>
                    <a:pt x="786" y="1072"/>
                    <a:pt x="855" y="1059"/>
                    <a:pt x="921" y="1032"/>
                  </a:cubicBezTo>
                  <a:cubicBezTo>
                    <a:pt x="1122" y="949"/>
                    <a:pt x="1252" y="754"/>
                    <a:pt x="1252" y="537"/>
                  </a:cubicBezTo>
                  <a:cubicBezTo>
                    <a:pt x="1252" y="241"/>
                    <a:pt x="1012" y="1"/>
                    <a:pt x="71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10"/>
            <p:cNvSpPr/>
            <p:nvPr/>
          </p:nvSpPr>
          <p:spPr>
            <a:xfrm>
              <a:off x="1678000" y="2882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10"/>
            <p:cNvSpPr/>
            <p:nvPr/>
          </p:nvSpPr>
          <p:spPr>
            <a:xfrm>
              <a:off x="1618800" y="3163775"/>
              <a:ext cx="36775" cy="36750"/>
            </a:xfrm>
            <a:custGeom>
              <a:rect b="b" l="l" r="r" t="t"/>
              <a:pathLst>
                <a:path extrusionOk="0" h="1470" w="1471">
                  <a:moveTo>
                    <a:pt x="735" y="0"/>
                  </a:moveTo>
                  <a:cubicBezTo>
                    <a:pt x="330" y="0"/>
                    <a:pt x="1" y="329"/>
                    <a:pt x="1" y="734"/>
                  </a:cubicBezTo>
                  <a:cubicBezTo>
                    <a:pt x="1" y="1141"/>
                    <a:pt x="330" y="1470"/>
                    <a:pt x="735" y="1470"/>
                  </a:cubicBezTo>
                  <a:cubicBezTo>
                    <a:pt x="1141" y="1470"/>
                    <a:pt x="1470" y="1141"/>
                    <a:pt x="1470" y="734"/>
                  </a:cubicBezTo>
                  <a:cubicBezTo>
                    <a:pt x="1470" y="329"/>
                    <a:pt x="1141" y="0"/>
                    <a:pt x="7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10"/>
            <p:cNvSpPr/>
            <p:nvPr/>
          </p:nvSpPr>
          <p:spPr>
            <a:xfrm>
              <a:off x="1289500" y="2859650"/>
              <a:ext cx="19075" cy="16375"/>
            </a:xfrm>
            <a:custGeom>
              <a:rect b="b" l="l" r="r" t="t"/>
              <a:pathLst>
                <a:path extrusionOk="0" h="655" w="763">
                  <a:moveTo>
                    <a:pt x="437" y="0"/>
                  </a:moveTo>
                  <a:cubicBezTo>
                    <a:pt x="145" y="0"/>
                    <a:pt x="0" y="353"/>
                    <a:pt x="205" y="558"/>
                  </a:cubicBezTo>
                  <a:cubicBezTo>
                    <a:pt x="272" y="625"/>
                    <a:pt x="354" y="654"/>
                    <a:pt x="434" y="654"/>
                  </a:cubicBezTo>
                  <a:cubicBezTo>
                    <a:pt x="602" y="654"/>
                    <a:pt x="763" y="524"/>
                    <a:pt x="763" y="328"/>
                  </a:cubicBezTo>
                  <a:cubicBezTo>
                    <a:pt x="763" y="147"/>
                    <a:pt x="616" y="0"/>
                    <a:pt x="4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10"/>
            <p:cNvSpPr/>
            <p:nvPr/>
          </p:nvSpPr>
          <p:spPr>
            <a:xfrm>
              <a:off x="689850" y="27282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6" y="0"/>
                  </a:moveTo>
                  <a:cubicBezTo>
                    <a:pt x="136" y="0"/>
                    <a:pt x="1" y="328"/>
                    <a:pt x="191" y="517"/>
                  </a:cubicBezTo>
                  <a:cubicBezTo>
                    <a:pt x="253" y="580"/>
                    <a:pt x="329" y="607"/>
                    <a:pt x="404" y="607"/>
                  </a:cubicBezTo>
                  <a:cubicBezTo>
                    <a:pt x="559" y="607"/>
                    <a:pt x="708" y="487"/>
                    <a:pt x="708" y="304"/>
                  </a:cubicBezTo>
                  <a:cubicBezTo>
                    <a:pt x="708" y="136"/>
                    <a:pt x="573" y="0"/>
                    <a:pt x="4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10"/>
            <p:cNvSpPr/>
            <p:nvPr/>
          </p:nvSpPr>
          <p:spPr>
            <a:xfrm>
              <a:off x="330800" y="2772200"/>
              <a:ext cx="17725" cy="15175"/>
            </a:xfrm>
            <a:custGeom>
              <a:rect b="b" l="l" r="r" t="t"/>
              <a:pathLst>
                <a:path extrusionOk="0" h="607" w="709">
                  <a:moveTo>
                    <a:pt x="405" y="0"/>
                  </a:moveTo>
                  <a:cubicBezTo>
                    <a:pt x="135" y="0"/>
                    <a:pt x="0" y="326"/>
                    <a:pt x="192" y="517"/>
                  </a:cubicBezTo>
                  <a:cubicBezTo>
                    <a:pt x="253" y="579"/>
                    <a:pt x="329" y="607"/>
                    <a:pt x="403" y="607"/>
                  </a:cubicBezTo>
                  <a:cubicBezTo>
                    <a:pt x="559" y="607"/>
                    <a:pt x="709" y="486"/>
                    <a:pt x="709" y="304"/>
                  </a:cubicBezTo>
                  <a:cubicBezTo>
                    <a:pt x="709" y="136"/>
                    <a:pt x="573" y="0"/>
                    <a:pt x="40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10"/>
            <p:cNvSpPr/>
            <p:nvPr/>
          </p:nvSpPr>
          <p:spPr>
            <a:xfrm>
              <a:off x="506250" y="3244875"/>
              <a:ext cx="34675" cy="33350"/>
            </a:xfrm>
            <a:custGeom>
              <a:rect b="b" l="l" r="r" t="t"/>
              <a:pathLst>
                <a:path extrusionOk="0" h="1334" w="1387">
                  <a:moveTo>
                    <a:pt x="720" y="0"/>
                  </a:moveTo>
                  <a:cubicBezTo>
                    <a:pt x="451" y="0"/>
                    <a:pt x="207" y="163"/>
                    <a:pt x="104" y="413"/>
                  </a:cubicBezTo>
                  <a:cubicBezTo>
                    <a:pt x="1" y="661"/>
                    <a:pt x="57" y="948"/>
                    <a:pt x="249" y="1139"/>
                  </a:cubicBezTo>
                  <a:cubicBezTo>
                    <a:pt x="376" y="1266"/>
                    <a:pt x="546" y="1334"/>
                    <a:pt x="720" y="1334"/>
                  </a:cubicBezTo>
                  <a:cubicBezTo>
                    <a:pt x="806" y="1334"/>
                    <a:pt x="893" y="1317"/>
                    <a:pt x="975" y="1283"/>
                  </a:cubicBezTo>
                  <a:cubicBezTo>
                    <a:pt x="1225" y="1180"/>
                    <a:pt x="1386" y="938"/>
                    <a:pt x="1386" y="667"/>
                  </a:cubicBezTo>
                  <a:cubicBezTo>
                    <a:pt x="1386" y="299"/>
                    <a:pt x="1087" y="0"/>
                    <a:pt x="72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10"/>
            <p:cNvSpPr/>
            <p:nvPr/>
          </p:nvSpPr>
          <p:spPr>
            <a:xfrm>
              <a:off x="918625" y="293580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5" y="1"/>
                    <a:pt x="0" y="328"/>
                    <a:pt x="191" y="518"/>
                  </a:cubicBezTo>
                  <a:cubicBezTo>
                    <a:pt x="253" y="580"/>
                    <a:pt x="329" y="608"/>
                    <a:pt x="404" y="608"/>
                  </a:cubicBezTo>
                  <a:cubicBezTo>
                    <a:pt x="559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10"/>
            <p:cNvSpPr/>
            <p:nvPr/>
          </p:nvSpPr>
          <p:spPr>
            <a:xfrm>
              <a:off x="1306450" y="34039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8" y="1"/>
                  </a:moveTo>
                  <a:cubicBezTo>
                    <a:pt x="216" y="1"/>
                    <a:pt x="1" y="523"/>
                    <a:pt x="306" y="829"/>
                  </a:cubicBezTo>
                  <a:cubicBezTo>
                    <a:pt x="404" y="928"/>
                    <a:pt x="525" y="972"/>
                    <a:pt x="644" y="972"/>
                  </a:cubicBezTo>
                  <a:cubicBezTo>
                    <a:pt x="894" y="972"/>
                    <a:pt x="1134" y="778"/>
                    <a:pt x="1134" y="485"/>
                  </a:cubicBezTo>
                  <a:cubicBezTo>
                    <a:pt x="1132" y="218"/>
                    <a:pt x="916" y="1"/>
                    <a:pt x="6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10"/>
            <p:cNvSpPr/>
            <p:nvPr/>
          </p:nvSpPr>
          <p:spPr>
            <a:xfrm>
              <a:off x="1115575" y="3525150"/>
              <a:ext cx="17725" cy="15200"/>
            </a:xfrm>
            <a:custGeom>
              <a:rect b="b" l="l" r="r" t="t"/>
              <a:pathLst>
                <a:path extrusionOk="0" h="608" w="709">
                  <a:moveTo>
                    <a:pt x="405" y="1"/>
                  </a:moveTo>
                  <a:cubicBezTo>
                    <a:pt x="136" y="1"/>
                    <a:pt x="0" y="328"/>
                    <a:pt x="191" y="518"/>
                  </a:cubicBezTo>
                  <a:cubicBezTo>
                    <a:pt x="253" y="580"/>
                    <a:pt x="330" y="608"/>
                    <a:pt x="404" y="608"/>
                  </a:cubicBezTo>
                  <a:cubicBezTo>
                    <a:pt x="560" y="608"/>
                    <a:pt x="709" y="487"/>
                    <a:pt x="709" y="304"/>
                  </a:cubicBezTo>
                  <a:cubicBezTo>
                    <a:pt x="709" y="137"/>
                    <a:pt x="573" y="1"/>
                    <a:pt x="40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10"/>
            <p:cNvSpPr/>
            <p:nvPr/>
          </p:nvSpPr>
          <p:spPr>
            <a:xfrm>
              <a:off x="1168600" y="3809975"/>
              <a:ext cx="28350" cy="24275"/>
            </a:xfrm>
            <a:custGeom>
              <a:rect b="b" l="l" r="r" t="t"/>
              <a:pathLst>
                <a:path extrusionOk="0" h="971" w="1134">
                  <a:moveTo>
                    <a:pt x="648" y="0"/>
                  </a:moveTo>
                  <a:cubicBezTo>
                    <a:pt x="215" y="0"/>
                    <a:pt x="0" y="522"/>
                    <a:pt x="305" y="827"/>
                  </a:cubicBezTo>
                  <a:cubicBezTo>
                    <a:pt x="404" y="926"/>
                    <a:pt x="526" y="971"/>
                    <a:pt x="645" y="971"/>
                  </a:cubicBezTo>
                  <a:cubicBezTo>
                    <a:pt x="894" y="971"/>
                    <a:pt x="1132" y="778"/>
                    <a:pt x="1133" y="486"/>
                  </a:cubicBezTo>
                  <a:cubicBezTo>
                    <a:pt x="1133" y="218"/>
                    <a:pt x="917" y="0"/>
                    <a:pt x="6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10"/>
            <p:cNvSpPr/>
            <p:nvPr/>
          </p:nvSpPr>
          <p:spPr>
            <a:xfrm>
              <a:off x="1609950" y="35312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5" y="1"/>
                  </a:moveTo>
                  <a:cubicBezTo>
                    <a:pt x="108" y="1"/>
                    <a:pt x="1" y="263"/>
                    <a:pt x="153" y="415"/>
                  </a:cubicBezTo>
                  <a:cubicBezTo>
                    <a:pt x="202" y="465"/>
                    <a:pt x="263" y="487"/>
                    <a:pt x="323" y="487"/>
                  </a:cubicBezTo>
                  <a:cubicBezTo>
                    <a:pt x="448" y="487"/>
                    <a:pt x="569" y="390"/>
                    <a:pt x="569" y="243"/>
                  </a:cubicBezTo>
                  <a:cubicBezTo>
                    <a:pt x="569" y="110"/>
                    <a:pt x="460" y="1"/>
                    <a:pt x="32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10"/>
            <p:cNvSpPr/>
            <p:nvPr/>
          </p:nvSpPr>
          <p:spPr>
            <a:xfrm>
              <a:off x="1412025" y="3964525"/>
              <a:ext cx="9125" cy="9125"/>
            </a:xfrm>
            <a:custGeom>
              <a:rect b="b" l="l" r="r" t="t"/>
              <a:pathLst>
                <a:path extrusionOk="0" h="365" w="365">
                  <a:moveTo>
                    <a:pt x="183" y="1"/>
                  </a:moveTo>
                  <a:cubicBezTo>
                    <a:pt x="83" y="1"/>
                    <a:pt x="1" y="82"/>
                    <a:pt x="1" y="182"/>
                  </a:cubicBezTo>
                  <a:cubicBezTo>
                    <a:pt x="1" y="282"/>
                    <a:pt x="83" y="364"/>
                    <a:pt x="183" y="364"/>
                  </a:cubicBezTo>
                  <a:cubicBezTo>
                    <a:pt x="283" y="364"/>
                    <a:pt x="364" y="282"/>
                    <a:pt x="364" y="182"/>
                  </a:cubicBezTo>
                  <a:cubicBezTo>
                    <a:pt x="364" y="82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10"/>
            <p:cNvSpPr/>
            <p:nvPr/>
          </p:nvSpPr>
          <p:spPr>
            <a:xfrm>
              <a:off x="1274175" y="4335700"/>
              <a:ext cx="24275" cy="24250"/>
            </a:xfrm>
            <a:custGeom>
              <a:rect b="b" l="l" r="r" t="t"/>
              <a:pathLst>
                <a:path extrusionOk="0" h="970" w="971">
                  <a:moveTo>
                    <a:pt x="486" y="1"/>
                  </a:moveTo>
                  <a:cubicBezTo>
                    <a:pt x="217" y="1"/>
                    <a:pt x="0" y="218"/>
                    <a:pt x="0" y="485"/>
                  </a:cubicBezTo>
                  <a:cubicBezTo>
                    <a:pt x="0" y="753"/>
                    <a:pt x="217" y="970"/>
                    <a:pt x="486" y="970"/>
                  </a:cubicBezTo>
                  <a:cubicBezTo>
                    <a:pt x="754" y="970"/>
                    <a:pt x="970" y="753"/>
                    <a:pt x="970" y="485"/>
                  </a:cubicBezTo>
                  <a:cubicBezTo>
                    <a:pt x="970" y="218"/>
                    <a:pt x="754" y="1"/>
                    <a:pt x="48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10"/>
            <p:cNvSpPr/>
            <p:nvPr/>
          </p:nvSpPr>
          <p:spPr>
            <a:xfrm>
              <a:off x="723650" y="4026600"/>
              <a:ext cx="14225" cy="12200"/>
            </a:xfrm>
            <a:custGeom>
              <a:rect b="b" l="l" r="r" t="t"/>
              <a:pathLst>
                <a:path extrusionOk="0" h="488" w="569">
                  <a:moveTo>
                    <a:pt x="326" y="1"/>
                  </a:moveTo>
                  <a:cubicBezTo>
                    <a:pt x="109" y="1"/>
                    <a:pt x="0" y="262"/>
                    <a:pt x="154" y="416"/>
                  </a:cubicBezTo>
                  <a:cubicBezTo>
                    <a:pt x="204" y="466"/>
                    <a:pt x="264" y="488"/>
                    <a:pt x="324" y="488"/>
                  </a:cubicBezTo>
                  <a:cubicBezTo>
                    <a:pt x="449" y="488"/>
                    <a:pt x="568" y="391"/>
                    <a:pt x="568" y="245"/>
                  </a:cubicBezTo>
                  <a:cubicBezTo>
                    <a:pt x="568" y="110"/>
                    <a:pt x="459" y="1"/>
                    <a:pt x="3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10"/>
            <p:cNvSpPr/>
            <p:nvPr/>
          </p:nvSpPr>
          <p:spPr>
            <a:xfrm>
              <a:off x="454500" y="4240275"/>
              <a:ext cx="21275" cy="18200"/>
            </a:xfrm>
            <a:custGeom>
              <a:rect b="b" l="l" r="r" t="t"/>
              <a:pathLst>
                <a:path extrusionOk="0" h="728" w="851">
                  <a:moveTo>
                    <a:pt x="488" y="0"/>
                  </a:moveTo>
                  <a:cubicBezTo>
                    <a:pt x="163" y="0"/>
                    <a:pt x="0" y="392"/>
                    <a:pt x="230" y="620"/>
                  </a:cubicBezTo>
                  <a:cubicBezTo>
                    <a:pt x="305" y="694"/>
                    <a:pt x="396" y="728"/>
                    <a:pt x="485" y="728"/>
                  </a:cubicBezTo>
                  <a:cubicBezTo>
                    <a:pt x="672" y="728"/>
                    <a:pt x="851" y="583"/>
                    <a:pt x="851" y="363"/>
                  </a:cubicBezTo>
                  <a:cubicBezTo>
                    <a:pt x="851" y="163"/>
                    <a:pt x="688" y="0"/>
                    <a:pt x="48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10"/>
            <p:cNvSpPr/>
            <p:nvPr/>
          </p:nvSpPr>
          <p:spPr>
            <a:xfrm>
              <a:off x="236850" y="4090250"/>
              <a:ext cx="28350" cy="24300"/>
            </a:xfrm>
            <a:custGeom>
              <a:rect b="b" l="l" r="r" t="t"/>
              <a:pathLst>
                <a:path extrusionOk="0" h="972" w="1134">
                  <a:moveTo>
                    <a:pt x="649" y="1"/>
                  </a:moveTo>
                  <a:cubicBezTo>
                    <a:pt x="217" y="1"/>
                    <a:pt x="0" y="522"/>
                    <a:pt x="305" y="829"/>
                  </a:cubicBezTo>
                  <a:cubicBezTo>
                    <a:pt x="398" y="922"/>
                    <a:pt x="521" y="971"/>
                    <a:pt x="647" y="971"/>
                  </a:cubicBezTo>
                  <a:cubicBezTo>
                    <a:pt x="710" y="971"/>
                    <a:pt x="774" y="959"/>
                    <a:pt x="834" y="933"/>
                  </a:cubicBezTo>
                  <a:cubicBezTo>
                    <a:pt x="1015" y="859"/>
                    <a:pt x="1133" y="682"/>
                    <a:pt x="1133" y="486"/>
                  </a:cubicBezTo>
                  <a:cubicBezTo>
                    <a:pt x="1133" y="219"/>
                    <a:pt x="917" y="2"/>
                    <a:pt x="6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10"/>
            <p:cNvSpPr/>
            <p:nvPr/>
          </p:nvSpPr>
          <p:spPr>
            <a:xfrm>
              <a:off x="536350" y="4519025"/>
              <a:ext cx="10625" cy="9125"/>
            </a:xfrm>
            <a:custGeom>
              <a:rect b="b" l="l" r="r" t="t"/>
              <a:pathLst>
                <a:path extrusionOk="0" h="365" w="425">
                  <a:moveTo>
                    <a:pt x="244" y="0"/>
                  </a:moveTo>
                  <a:cubicBezTo>
                    <a:pt x="81" y="0"/>
                    <a:pt x="0" y="196"/>
                    <a:pt x="115" y="311"/>
                  </a:cubicBezTo>
                  <a:cubicBezTo>
                    <a:pt x="152" y="348"/>
                    <a:pt x="197" y="364"/>
                    <a:pt x="242" y="364"/>
                  </a:cubicBezTo>
                  <a:cubicBezTo>
                    <a:pt x="335" y="364"/>
                    <a:pt x="425" y="292"/>
                    <a:pt x="425" y="183"/>
                  </a:cubicBezTo>
                  <a:cubicBezTo>
                    <a:pt x="425" y="81"/>
                    <a:pt x="344" y="0"/>
                    <a:pt x="24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10"/>
            <p:cNvSpPr/>
            <p:nvPr/>
          </p:nvSpPr>
          <p:spPr>
            <a:xfrm>
              <a:off x="245425" y="4572050"/>
              <a:ext cx="10700" cy="9125"/>
            </a:xfrm>
            <a:custGeom>
              <a:rect b="b" l="l" r="r" t="t"/>
              <a:pathLst>
                <a:path extrusionOk="0" h="365" w="428">
                  <a:moveTo>
                    <a:pt x="245" y="0"/>
                  </a:moveTo>
                  <a:cubicBezTo>
                    <a:pt x="83" y="0"/>
                    <a:pt x="1" y="196"/>
                    <a:pt x="116" y="310"/>
                  </a:cubicBezTo>
                  <a:cubicBezTo>
                    <a:pt x="153" y="347"/>
                    <a:pt x="199" y="364"/>
                    <a:pt x="244" y="364"/>
                  </a:cubicBezTo>
                  <a:cubicBezTo>
                    <a:pt x="338" y="364"/>
                    <a:pt x="427" y="292"/>
                    <a:pt x="427" y="183"/>
                  </a:cubicBezTo>
                  <a:cubicBezTo>
                    <a:pt x="427" y="81"/>
                    <a:pt x="345" y="0"/>
                    <a:pt x="24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10"/>
            <p:cNvSpPr/>
            <p:nvPr/>
          </p:nvSpPr>
          <p:spPr>
            <a:xfrm>
              <a:off x="235375" y="4881600"/>
              <a:ext cx="19025" cy="16275"/>
            </a:xfrm>
            <a:custGeom>
              <a:rect b="b" l="l" r="r" t="t"/>
              <a:pathLst>
                <a:path extrusionOk="0" h="651" w="761">
                  <a:moveTo>
                    <a:pt x="434" y="0"/>
                  </a:moveTo>
                  <a:cubicBezTo>
                    <a:pt x="146" y="0"/>
                    <a:pt x="1" y="352"/>
                    <a:pt x="206" y="555"/>
                  </a:cubicBezTo>
                  <a:cubicBezTo>
                    <a:pt x="272" y="621"/>
                    <a:pt x="353" y="651"/>
                    <a:pt x="433" y="651"/>
                  </a:cubicBezTo>
                  <a:cubicBezTo>
                    <a:pt x="600" y="651"/>
                    <a:pt x="760" y="521"/>
                    <a:pt x="760" y="326"/>
                  </a:cubicBezTo>
                  <a:cubicBezTo>
                    <a:pt x="760" y="147"/>
                    <a:pt x="614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10"/>
            <p:cNvSpPr/>
            <p:nvPr/>
          </p:nvSpPr>
          <p:spPr>
            <a:xfrm>
              <a:off x="423750" y="4878125"/>
              <a:ext cx="4650" cy="4700"/>
            </a:xfrm>
            <a:custGeom>
              <a:rect b="b" l="l" r="r" t="t"/>
              <a:pathLst>
                <a:path extrusionOk="0" h="188" w="18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cubicBezTo>
                    <a:pt x="0" y="145"/>
                    <a:pt x="42" y="187"/>
                    <a:pt x="93" y="187"/>
                  </a:cubicBezTo>
                  <a:cubicBezTo>
                    <a:pt x="145" y="187"/>
                    <a:pt x="185" y="145"/>
                    <a:pt x="185" y="93"/>
                  </a:cubicBezTo>
                  <a:cubicBezTo>
                    <a:pt x="185" y="42"/>
                    <a:pt x="145" y="0"/>
                    <a:pt x="9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10"/>
            <p:cNvSpPr/>
            <p:nvPr/>
          </p:nvSpPr>
          <p:spPr>
            <a:xfrm>
              <a:off x="617850" y="4660025"/>
              <a:ext cx="13575" cy="11600"/>
            </a:xfrm>
            <a:custGeom>
              <a:rect b="b" l="l" r="r" t="t"/>
              <a:pathLst>
                <a:path extrusionOk="0" h="464" w="543">
                  <a:moveTo>
                    <a:pt x="309" y="0"/>
                  </a:moveTo>
                  <a:cubicBezTo>
                    <a:pt x="104" y="0"/>
                    <a:pt x="1" y="249"/>
                    <a:pt x="147" y="395"/>
                  </a:cubicBezTo>
                  <a:cubicBezTo>
                    <a:pt x="194" y="443"/>
                    <a:pt x="252" y="464"/>
                    <a:pt x="309" y="464"/>
                  </a:cubicBezTo>
                  <a:cubicBezTo>
                    <a:pt x="428" y="464"/>
                    <a:pt x="543" y="371"/>
                    <a:pt x="543" y="232"/>
                  </a:cubicBezTo>
                  <a:cubicBezTo>
                    <a:pt x="543" y="104"/>
                    <a:pt x="440" y="0"/>
                    <a:pt x="311" y="0"/>
                  </a:cubicBezTo>
                  <a:cubicBezTo>
                    <a:pt x="311" y="0"/>
                    <a:pt x="310" y="0"/>
                    <a:pt x="30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10"/>
            <p:cNvSpPr/>
            <p:nvPr/>
          </p:nvSpPr>
          <p:spPr>
            <a:xfrm>
              <a:off x="678575" y="489207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4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1" y="621"/>
                    <a:pt x="352" y="650"/>
                    <a:pt x="432" y="650"/>
                  </a:cubicBezTo>
                  <a:cubicBezTo>
                    <a:pt x="599" y="650"/>
                    <a:pt x="760" y="521"/>
                    <a:pt x="760" y="324"/>
                  </a:cubicBezTo>
                  <a:cubicBezTo>
                    <a:pt x="760" y="145"/>
                    <a:pt x="613" y="0"/>
                    <a:pt x="43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10"/>
            <p:cNvSpPr/>
            <p:nvPr/>
          </p:nvSpPr>
          <p:spPr>
            <a:xfrm>
              <a:off x="895925" y="4734275"/>
              <a:ext cx="25550" cy="25550"/>
            </a:xfrm>
            <a:custGeom>
              <a:rect b="b" l="l" r="r" t="t"/>
              <a:pathLst>
                <a:path extrusionOk="0" h="1022" w="1022">
                  <a:moveTo>
                    <a:pt x="512" y="1"/>
                  </a:moveTo>
                  <a:cubicBezTo>
                    <a:pt x="229" y="1"/>
                    <a:pt x="1" y="229"/>
                    <a:pt x="1" y="510"/>
                  </a:cubicBezTo>
                  <a:cubicBezTo>
                    <a:pt x="1" y="793"/>
                    <a:pt x="229" y="1022"/>
                    <a:pt x="512" y="1022"/>
                  </a:cubicBezTo>
                  <a:cubicBezTo>
                    <a:pt x="793" y="1022"/>
                    <a:pt x="1022" y="793"/>
                    <a:pt x="1022" y="510"/>
                  </a:cubicBezTo>
                  <a:cubicBezTo>
                    <a:pt x="1022" y="229"/>
                    <a:pt x="793" y="1"/>
                    <a:pt x="5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10"/>
            <p:cNvSpPr/>
            <p:nvPr/>
          </p:nvSpPr>
          <p:spPr>
            <a:xfrm>
              <a:off x="988525" y="4540500"/>
              <a:ext cx="36200" cy="34875"/>
            </a:xfrm>
            <a:custGeom>
              <a:rect b="b" l="l" r="r" t="t"/>
              <a:pathLst>
                <a:path extrusionOk="0" h="1395" w="1448">
                  <a:moveTo>
                    <a:pt x="751" y="1"/>
                  </a:moveTo>
                  <a:cubicBezTo>
                    <a:pt x="470" y="1"/>
                    <a:pt x="216" y="171"/>
                    <a:pt x="109" y="431"/>
                  </a:cubicBezTo>
                  <a:cubicBezTo>
                    <a:pt x="1" y="691"/>
                    <a:pt x="61" y="990"/>
                    <a:pt x="260" y="1189"/>
                  </a:cubicBezTo>
                  <a:cubicBezTo>
                    <a:pt x="392" y="1323"/>
                    <a:pt x="570" y="1394"/>
                    <a:pt x="752" y="1394"/>
                  </a:cubicBezTo>
                  <a:cubicBezTo>
                    <a:pt x="842" y="1394"/>
                    <a:pt x="933" y="1376"/>
                    <a:pt x="1019" y="1340"/>
                  </a:cubicBezTo>
                  <a:cubicBezTo>
                    <a:pt x="1279" y="1233"/>
                    <a:pt x="1448" y="978"/>
                    <a:pt x="1448" y="697"/>
                  </a:cubicBezTo>
                  <a:cubicBezTo>
                    <a:pt x="1448" y="313"/>
                    <a:pt x="1137" y="1"/>
                    <a:pt x="7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10"/>
            <p:cNvSpPr/>
            <p:nvPr/>
          </p:nvSpPr>
          <p:spPr>
            <a:xfrm>
              <a:off x="1067625" y="4755175"/>
              <a:ext cx="16275" cy="13925"/>
            </a:xfrm>
            <a:custGeom>
              <a:rect b="b" l="l" r="r" t="t"/>
              <a:pathLst>
                <a:path extrusionOk="0" h="557" w="651">
                  <a:moveTo>
                    <a:pt x="372" y="0"/>
                  </a:moveTo>
                  <a:cubicBezTo>
                    <a:pt x="124" y="0"/>
                    <a:pt x="0" y="299"/>
                    <a:pt x="175" y="474"/>
                  </a:cubicBezTo>
                  <a:cubicBezTo>
                    <a:pt x="232" y="531"/>
                    <a:pt x="302" y="557"/>
                    <a:pt x="371" y="557"/>
                  </a:cubicBezTo>
                  <a:cubicBezTo>
                    <a:pt x="514" y="557"/>
                    <a:pt x="650" y="446"/>
                    <a:pt x="650" y="278"/>
                  </a:cubicBezTo>
                  <a:cubicBezTo>
                    <a:pt x="650" y="124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10"/>
            <p:cNvSpPr/>
            <p:nvPr/>
          </p:nvSpPr>
          <p:spPr>
            <a:xfrm>
              <a:off x="371525" y="5222700"/>
              <a:ext cx="18600" cy="18600"/>
            </a:xfrm>
            <a:custGeom>
              <a:rect b="b" l="l" r="r" t="t"/>
              <a:pathLst>
                <a:path extrusionOk="0" h="744" w="744">
                  <a:moveTo>
                    <a:pt x="373" y="0"/>
                  </a:moveTo>
                  <a:cubicBezTo>
                    <a:pt x="167" y="0"/>
                    <a:pt x="1" y="168"/>
                    <a:pt x="1" y="372"/>
                  </a:cubicBezTo>
                  <a:cubicBezTo>
                    <a:pt x="1" y="577"/>
                    <a:pt x="167" y="743"/>
                    <a:pt x="373" y="743"/>
                  </a:cubicBezTo>
                  <a:cubicBezTo>
                    <a:pt x="578" y="743"/>
                    <a:pt x="744" y="577"/>
                    <a:pt x="744" y="372"/>
                  </a:cubicBezTo>
                  <a:cubicBezTo>
                    <a:pt x="744" y="168"/>
                    <a:pt x="578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10"/>
            <p:cNvSpPr/>
            <p:nvPr/>
          </p:nvSpPr>
          <p:spPr>
            <a:xfrm>
              <a:off x="1132600" y="5088125"/>
              <a:ext cx="8175" cy="6975"/>
            </a:xfrm>
            <a:custGeom>
              <a:rect b="b" l="l" r="r" t="t"/>
              <a:pathLst>
                <a:path extrusionOk="0" h="279" w="327">
                  <a:moveTo>
                    <a:pt x="186" y="0"/>
                  </a:moveTo>
                  <a:cubicBezTo>
                    <a:pt x="62" y="0"/>
                    <a:pt x="1" y="151"/>
                    <a:pt x="89" y="238"/>
                  </a:cubicBezTo>
                  <a:cubicBezTo>
                    <a:pt x="117" y="266"/>
                    <a:pt x="152" y="279"/>
                    <a:pt x="186" y="279"/>
                  </a:cubicBezTo>
                  <a:cubicBezTo>
                    <a:pt x="257" y="279"/>
                    <a:pt x="327" y="223"/>
                    <a:pt x="327" y="139"/>
                  </a:cubicBezTo>
                  <a:cubicBezTo>
                    <a:pt x="327" y="63"/>
                    <a:pt x="264" y="0"/>
                    <a:pt x="1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10"/>
            <p:cNvSpPr/>
            <p:nvPr/>
          </p:nvSpPr>
          <p:spPr>
            <a:xfrm>
              <a:off x="1497275" y="4735450"/>
              <a:ext cx="13600" cy="11625"/>
            </a:xfrm>
            <a:custGeom>
              <a:rect b="b" l="l" r="r" t="t"/>
              <a:pathLst>
                <a:path extrusionOk="0" h="465" w="544">
                  <a:moveTo>
                    <a:pt x="312" y="0"/>
                  </a:moveTo>
                  <a:cubicBezTo>
                    <a:pt x="104" y="0"/>
                    <a:pt x="1" y="250"/>
                    <a:pt x="147" y="396"/>
                  </a:cubicBezTo>
                  <a:cubicBezTo>
                    <a:pt x="194" y="443"/>
                    <a:pt x="252" y="465"/>
                    <a:pt x="309" y="465"/>
                  </a:cubicBezTo>
                  <a:cubicBezTo>
                    <a:pt x="429" y="465"/>
                    <a:pt x="543" y="371"/>
                    <a:pt x="543" y="232"/>
                  </a:cubicBezTo>
                  <a:cubicBezTo>
                    <a:pt x="543" y="103"/>
                    <a:pt x="439" y="0"/>
                    <a:pt x="3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10"/>
            <p:cNvSpPr/>
            <p:nvPr/>
          </p:nvSpPr>
          <p:spPr>
            <a:xfrm>
              <a:off x="1373500" y="4972125"/>
              <a:ext cx="19000" cy="16275"/>
            </a:xfrm>
            <a:custGeom>
              <a:rect b="b" l="l" r="r" t="t"/>
              <a:pathLst>
                <a:path extrusionOk="0" h="651" w="760">
                  <a:moveTo>
                    <a:pt x="436" y="0"/>
                  </a:moveTo>
                  <a:cubicBezTo>
                    <a:pt x="146" y="0"/>
                    <a:pt x="1" y="350"/>
                    <a:pt x="205" y="555"/>
                  </a:cubicBezTo>
                  <a:cubicBezTo>
                    <a:pt x="272" y="621"/>
                    <a:pt x="353" y="650"/>
                    <a:pt x="433" y="650"/>
                  </a:cubicBezTo>
                  <a:cubicBezTo>
                    <a:pt x="600" y="650"/>
                    <a:pt x="760" y="521"/>
                    <a:pt x="760" y="324"/>
                  </a:cubicBezTo>
                  <a:cubicBezTo>
                    <a:pt x="760" y="145"/>
                    <a:pt x="615" y="0"/>
                    <a:pt x="43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10"/>
            <p:cNvSpPr/>
            <p:nvPr/>
          </p:nvSpPr>
          <p:spPr>
            <a:xfrm>
              <a:off x="1658950" y="507420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0"/>
                    <a:pt x="117" y="318"/>
                  </a:cubicBezTo>
                  <a:cubicBezTo>
                    <a:pt x="155" y="355"/>
                    <a:pt x="201" y="372"/>
                    <a:pt x="246" y="372"/>
                  </a:cubicBezTo>
                  <a:cubicBezTo>
                    <a:pt x="342" y="372"/>
                    <a:pt x="434" y="298"/>
                    <a:pt x="434" y="186"/>
                  </a:cubicBezTo>
                  <a:cubicBezTo>
                    <a:pt x="434" y="83"/>
                    <a:pt x="350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10"/>
            <p:cNvSpPr/>
            <p:nvPr/>
          </p:nvSpPr>
          <p:spPr>
            <a:xfrm>
              <a:off x="1755250" y="4939625"/>
              <a:ext cx="41025" cy="39475"/>
            </a:xfrm>
            <a:custGeom>
              <a:rect b="b" l="l" r="r" t="t"/>
              <a:pathLst>
                <a:path extrusionOk="0" h="1579" w="1641">
                  <a:moveTo>
                    <a:pt x="851" y="1"/>
                  </a:moveTo>
                  <a:cubicBezTo>
                    <a:pt x="531" y="1"/>
                    <a:pt x="244" y="192"/>
                    <a:pt x="122" y="487"/>
                  </a:cubicBezTo>
                  <a:cubicBezTo>
                    <a:pt x="1" y="783"/>
                    <a:pt x="68" y="1122"/>
                    <a:pt x="294" y="1348"/>
                  </a:cubicBezTo>
                  <a:cubicBezTo>
                    <a:pt x="445" y="1498"/>
                    <a:pt x="647" y="1578"/>
                    <a:pt x="852" y="1578"/>
                  </a:cubicBezTo>
                  <a:cubicBezTo>
                    <a:pt x="954" y="1578"/>
                    <a:pt x="1056" y="1559"/>
                    <a:pt x="1153" y="1518"/>
                  </a:cubicBezTo>
                  <a:cubicBezTo>
                    <a:pt x="1448" y="1396"/>
                    <a:pt x="1641" y="1109"/>
                    <a:pt x="1641" y="789"/>
                  </a:cubicBezTo>
                  <a:cubicBezTo>
                    <a:pt x="1641" y="354"/>
                    <a:pt x="1286" y="1"/>
                    <a:pt x="85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10"/>
            <p:cNvSpPr/>
            <p:nvPr/>
          </p:nvSpPr>
          <p:spPr>
            <a:xfrm>
              <a:off x="1802050" y="4726175"/>
              <a:ext cx="20900" cy="20875"/>
            </a:xfrm>
            <a:custGeom>
              <a:rect b="b" l="l" r="r" t="t"/>
              <a:pathLst>
                <a:path extrusionOk="0" h="835" w="836">
                  <a:moveTo>
                    <a:pt x="417" y="0"/>
                  </a:moveTo>
                  <a:cubicBezTo>
                    <a:pt x="187" y="0"/>
                    <a:pt x="0" y="187"/>
                    <a:pt x="0" y="417"/>
                  </a:cubicBezTo>
                  <a:cubicBezTo>
                    <a:pt x="0" y="648"/>
                    <a:pt x="187" y="834"/>
                    <a:pt x="417" y="834"/>
                  </a:cubicBezTo>
                  <a:cubicBezTo>
                    <a:pt x="649" y="834"/>
                    <a:pt x="836" y="648"/>
                    <a:pt x="836" y="417"/>
                  </a:cubicBezTo>
                  <a:cubicBezTo>
                    <a:pt x="836" y="187"/>
                    <a:pt x="649" y="0"/>
                    <a:pt x="41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10"/>
            <p:cNvSpPr/>
            <p:nvPr/>
          </p:nvSpPr>
          <p:spPr>
            <a:xfrm>
              <a:off x="1413350" y="4412925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0" y="0"/>
                  </a:moveTo>
                  <a:cubicBezTo>
                    <a:pt x="124" y="0"/>
                    <a:pt x="1" y="300"/>
                    <a:pt x="175" y="476"/>
                  </a:cubicBezTo>
                  <a:cubicBezTo>
                    <a:pt x="232" y="532"/>
                    <a:pt x="302" y="557"/>
                    <a:pt x="370" y="557"/>
                  </a:cubicBezTo>
                  <a:cubicBezTo>
                    <a:pt x="514" y="557"/>
                    <a:pt x="652" y="446"/>
                    <a:pt x="652" y="278"/>
                  </a:cubicBezTo>
                  <a:cubicBezTo>
                    <a:pt x="652" y="124"/>
                    <a:pt x="526" y="0"/>
                    <a:pt x="372" y="0"/>
                  </a:cubicBezTo>
                  <a:cubicBezTo>
                    <a:pt x="372" y="0"/>
                    <a:pt x="371" y="0"/>
                    <a:pt x="37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10"/>
            <p:cNvSpPr/>
            <p:nvPr/>
          </p:nvSpPr>
          <p:spPr>
            <a:xfrm>
              <a:off x="1800475" y="4169250"/>
              <a:ext cx="10850" cy="9325"/>
            </a:xfrm>
            <a:custGeom>
              <a:rect b="b" l="l" r="r" t="t"/>
              <a:pathLst>
                <a:path extrusionOk="0" h="373" w="434">
                  <a:moveTo>
                    <a:pt x="249" y="1"/>
                  </a:moveTo>
                  <a:cubicBezTo>
                    <a:pt x="83" y="1"/>
                    <a:pt x="0" y="201"/>
                    <a:pt x="117" y="318"/>
                  </a:cubicBezTo>
                  <a:cubicBezTo>
                    <a:pt x="155" y="356"/>
                    <a:pt x="202" y="373"/>
                    <a:pt x="248" y="373"/>
                  </a:cubicBezTo>
                  <a:cubicBezTo>
                    <a:pt x="343" y="373"/>
                    <a:pt x="434" y="298"/>
                    <a:pt x="434" y="186"/>
                  </a:cubicBezTo>
                  <a:cubicBezTo>
                    <a:pt x="434" y="85"/>
                    <a:pt x="352" y="1"/>
                    <a:pt x="2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10"/>
            <p:cNvSpPr/>
            <p:nvPr/>
          </p:nvSpPr>
          <p:spPr>
            <a:xfrm>
              <a:off x="1934275" y="43572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2" y="0"/>
                  </a:moveTo>
                  <a:cubicBezTo>
                    <a:pt x="124" y="0"/>
                    <a:pt x="0" y="301"/>
                    <a:pt x="176" y="476"/>
                  </a:cubicBezTo>
                  <a:cubicBezTo>
                    <a:pt x="233" y="533"/>
                    <a:pt x="303" y="558"/>
                    <a:pt x="371" y="558"/>
                  </a:cubicBezTo>
                  <a:cubicBezTo>
                    <a:pt x="514" y="558"/>
                    <a:pt x="651" y="448"/>
                    <a:pt x="652" y="280"/>
                  </a:cubicBezTo>
                  <a:cubicBezTo>
                    <a:pt x="652" y="126"/>
                    <a:pt x="526" y="0"/>
                    <a:pt x="3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10"/>
            <p:cNvSpPr/>
            <p:nvPr/>
          </p:nvSpPr>
          <p:spPr>
            <a:xfrm>
              <a:off x="1658150" y="3950000"/>
              <a:ext cx="16300" cy="13950"/>
            </a:xfrm>
            <a:custGeom>
              <a:rect b="b" l="l" r="r" t="t"/>
              <a:pathLst>
                <a:path extrusionOk="0" h="558" w="652">
                  <a:moveTo>
                    <a:pt x="373" y="0"/>
                  </a:moveTo>
                  <a:cubicBezTo>
                    <a:pt x="125" y="0"/>
                    <a:pt x="1" y="299"/>
                    <a:pt x="176" y="476"/>
                  </a:cubicBezTo>
                  <a:cubicBezTo>
                    <a:pt x="232" y="532"/>
                    <a:pt x="302" y="558"/>
                    <a:pt x="370" y="558"/>
                  </a:cubicBezTo>
                  <a:cubicBezTo>
                    <a:pt x="514" y="558"/>
                    <a:pt x="651" y="446"/>
                    <a:pt x="651" y="278"/>
                  </a:cubicBezTo>
                  <a:cubicBezTo>
                    <a:pt x="651" y="124"/>
                    <a:pt x="527" y="0"/>
                    <a:pt x="37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10"/>
            <p:cNvSpPr/>
            <p:nvPr/>
          </p:nvSpPr>
          <p:spPr>
            <a:xfrm>
              <a:off x="2462100" y="3900600"/>
              <a:ext cx="19650" cy="19625"/>
            </a:xfrm>
            <a:custGeom>
              <a:rect b="b" l="l" r="r" t="t"/>
              <a:pathLst>
                <a:path extrusionOk="0" h="785" w="786">
                  <a:moveTo>
                    <a:pt x="394" y="0"/>
                  </a:moveTo>
                  <a:cubicBezTo>
                    <a:pt x="177" y="0"/>
                    <a:pt x="1" y="175"/>
                    <a:pt x="1" y="392"/>
                  </a:cubicBezTo>
                  <a:cubicBezTo>
                    <a:pt x="1" y="609"/>
                    <a:pt x="177" y="785"/>
                    <a:pt x="394" y="785"/>
                  </a:cubicBezTo>
                  <a:cubicBezTo>
                    <a:pt x="611" y="785"/>
                    <a:pt x="785" y="609"/>
                    <a:pt x="785" y="392"/>
                  </a:cubicBezTo>
                  <a:cubicBezTo>
                    <a:pt x="785" y="175"/>
                    <a:pt x="611" y="0"/>
                    <a:pt x="39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10"/>
            <p:cNvSpPr/>
            <p:nvPr/>
          </p:nvSpPr>
          <p:spPr>
            <a:xfrm>
              <a:off x="2563500" y="4203050"/>
              <a:ext cx="19625" cy="19625"/>
            </a:xfrm>
            <a:custGeom>
              <a:rect b="b" l="l" r="r" t="t"/>
              <a:pathLst>
                <a:path extrusionOk="0" h="785" w="785">
                  <a:moveTo>
                    <a:pt x="392" y="0"/>
                  </a:moveTo>
                  <a:cubicBezTo>
                    <a:pt x="175" y="0"/>
                    <a:pt x="0" y="177"/>
                    <a:pt x="0" y="393"/>
                  </a:cubicBezTo>
                  <a:cubicBezTo>
                    <a:pt x="0" y="610"/>
                    <a:pt x="175" y="785"/>
                    <a:pt x="392" y="785"/>
                  </a:cubicBezTo>
                  <a:cubicBezTo>
                    <a:pt x="609" y="785"/>
                    <a:pt x="785" y="610"/>
                    <a:pt x="785" y="393"/>
                  </a:cubicBezTo>
                  <a:cubicBezTo>
                    <a:pt x="785" y="177"/>
                    <a:pt x="609" y="0"/>
                    <a:pt x="39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10"/>
            <p:cNvSpPr/>
            <p:nvPr/>
          </p:nvSpPr>
          <p:spPr>
            <a:xfrm>
              <a:off x="2720450" y="4516975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5" y="0"/>
                    <a:pt x="1" y="235"/>
                    <a:pt x="1" y="523"/>
                  </a:cubicBezTo>
                  <a:cubicBezTo>
                    <a:pt x="1" y="813"/>
                    <a:pt x="235" y="1046"/>
                    <a:pt x="524" y="1046"/>
                  </a:cubicBezTo>
                  <a:cubicBezTo>
                    <a:pt x="812" y="1046"/>
                    <a:pt x="1047" y="813"/>
                    <a:pt x="1047" y="523"/>
                  </a:cubicBezTo>
                  <a:cubicBezTo>
                    <a:pt x="1047" y="235"/>
                    <a:pt x="812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10"/>
            <p:cNvSpPr/>
            <p:nvPr/>
          </p:nvSpPr>
          <p:spPr>
            <a:xfrm>
              <a:off x="2368900" y="4718100"/>
              <a:ext cx="36000" cy="35975"/>
            </a:xfrm>
            <a:custGeom>
              <a:rect b="b" l="l" r="r" t="t"/>
              <a:pathLst>
                <a:path extrusionOk="0" h="1439" w="1440">
                  <a:moveTo>
                    <a:pt x="721" y="0"/>
                  </a:moveTo>
                  <a:cubicBezTo>
                    <a:pt x="323" y="0"/>
                    <a:pt x="0" y="322"/>
                    <a:pt x="0" y="719"/>
                  </a:cubicBezTo>
                  <a:cubicBezTo>
                    <a:pt x="0" y="1117"/>
                    <a:pt x="323" y="1438"/>
                    <a:pt x="721" y="1438"/>
                  </a:cubicBezTo>
                  <a:cubicBezTo>
                    <a:pt x="1119" y="1438"/>
                    <a:pt x="1440" y="1117"/>
                    <a:pt x="1440" y="719"/>
                  </a:cubicBezTo>
                  <a:cubicBezTo>
                    <a:pt x="1440" y="322"/>
                    <a:pt x="1119" y="0"/>
                    <a:pt x="72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10"/>
            <p:cNvSpPr/>
            <p:nvPr/>
          </p:nvSpPr>
          <p:spPr>
            <a:xfrm>
              <a:off x="2207575" y="4351850"/>
              <a:ext cx="19100" cy="16375"/>
            </a:xfrm>
            <a:custGeom>
              <a:rect b="b" l="l" r="r" t="t"/>
              <a:pathLst>
                <a:path extrusionOk="0" h="655" w="764">
                  <a:moveTo>
                    <a:pt x="437" y="1"/>
                  </a:moveTo>
                  <a:cubicBezTo>
                    <a:pt x="145" y="1"/>
                    <a:pt x="0" y="352"/>
                    <a:pt x="206" y="558"/>
                  </a:cubicBezTo>
                  <a:cubicBezTo>
                    <a:pt x="273" y="625"/>
                    <a:pt x="355" y="655"/>
                    <a:pt x="435" y="655"/>
                  </a:cubicBezTo>
                  <a:cubicBezTo>
                    <a:pt x="603" y="655"/>
                    <a:pt x="764" y="524"/>
                    <a:pt x="764" y="328"/>
                  </a:cubicBezTo>
                  <a:cubicBezTo>
                    <a:pt x="764" y="147"/>
                    <a:pt x="617" y="1"/>
                    <a:pt x="43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10"/>
            <p:cNvSpPr/>
            <p:nvPr/>
          </p:nvSpPr>
          <p:spPr>
            <a:xfrm>
              <a:off x="2638125" y="4976450"/>
              <a:ext cx="26750" cy="22925"/>
            </a:xfrm>
            <a:custGeom>
              <a:rect b="b" l="l" r="r" t="t"/>
              <a:pathLst>
                <a:path extrusionOk="0" h="917" w="1070">
                  <a:moveTo>
                    <a:pt x="612" y="0"/>
                  </a:moveTo>
                  <a:cubicBezTo>
                    <a:pt x="204" y="0"/>
                    <a:pt x="0" y="492"/>
                    <a:pt x="289" y="781"/>
                  </a:cubicBezTo>
                  <a:cubicBezTo>
                    <a:pt x="382" y="874"/>
                    <a:pt x="497" y="916"/>
                    <a:pt x="610" y="916"/>
                  </a:cubicBezTo>
                  <a:cubicBezTo>
                    <a:pt x="844" y="916"/>
                    <a:pt x="1069" y="734"/>
                    <a:pt x="1069" y="458"/>
                  </a:cubicBezTo>
                  <a:cubicBezTo>
                    <a:pt x="1069" y="205"/>
                    <a:pt x="864" y="0"/>
                    <a:pt x="6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10"/>
            <p:cNvSpPr/>
            <p:nvPr/>
          </p:nvSpPr>
          <p:spPr>
            <a:xfrm>
              <a:off x="2025650" y="51922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0"/>
                  </a:moveTo>
                  <a:cubicBezTo>
                    <a:pt x="529" y="0"/>
                    <a:pt x="244" y="190"/>
                    <a:pt x="123" y="485"/>
                  </a:cubicBezTo>
                  <a:cubicBezTo>
                    <a:pt x="0" y="778"/>
                    <a:pt x="67" y="1115"/>
                    <a:pt x="292" y="1340"/>
                  </a:cubicBezTo>
                  <a:cubicBezTo>
                    <a:pt x="443" y="1490"/>
                    <a:pt x="643" y="1570"/>
                    <a:pt x="848" y="1570"/>
                  </a:cubicBezTo>
                  <a:cubicBezTo>
                    <a:pt x="949" y="1570"/>
                    <a:pt x="1051" y="1550"/>
                    <a:pt x="1148" y="1510"/>
                  </a:cubicBezTo>
                  <a:cubicBezTo>
                    <a:pt x="1441" y="1387"/>
                    <a:pt x="1632" y="1102"/>
                    <a:pt x="1632" y="785"/>
                  </a:cubicBezTo>
                  <a:cubicBezTo>
                    <a:pt x="1632" y="352"/>
                    <a:pt x="1281" y="0"/>
                    <a:pt x="8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10"/>
            <p:cNvSpPr/>
            <p:nvPr/>
          </p:nvSpPr>
          <p:spPr>
            <a:xfrm>
              <a:off x="2883350" y="47867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4" y="0"/>
                  </a:moveTo>
                  <a:cubicBezTo>
                    <a:pt x="206" y="0"/>
                    <a:pt x="1" y="494"/>
                    <a:pt x="289" y="782"/>
                  </a:cubicBezTo>
                  <a:cubicBezTo>
                    <a:pt x="383" y="876"/>
                    <a:pt x="497" y="917"/>
                    <a:pt x="610" y="917"/>
                  </a:cubicBezTo>
                  <a:cubicBezTo>
                    <a:pt x="845" y="917"/>
                    <a:pt x="1071" y="735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10"/>
            <p:cNvSpPr/>
            <p:nvPr/>
          </p:nvSpPr>
          <p:spPr>
            <a:xfrm>
              <a:off x="3026200" y="5107250"/>
              <a:ext cx="42550" cy="42525"/>
            </a:xfrm>
            <a:custGeom>
              <a:rect b="b" l="l" r="r" t="t"/>
              <a:pathLst>
                <a:path extrusionOk="0" h="1701" w="1702">
                  <a:moveTo>
                    <a:pt x="851" y="0"/>
                  </a:moveTo>
                  <a:cubicBezTo>
                    <a:pt x="381" y="0"/>
                    <a:pt x="0" y="380"/>
                    <a:pt x="0" y="850"/>
                  </a:cubicBezTo>
                  <a:cubicBezTo>
                    <a:pt x="0" y="1319"/>
                    <a:pt x="381" y="1700"/>
                    <a:pt x="851" y="1700"/>
                  </a:cubicBezTo>
                  <a:cubicBezTo>
                    <a:pt x="1320" y="1700"/>
                    <a:pt x="1701" y="1319"/>
                    <a:pt x="1701" y="850"/>
                  </a:cubicBezTo>
                  <a:cubicBezTo>
                    <a:pt x="1701" y="380"/>
                    <a:pt x="1320" y="0"/>
                    <a:pt x="85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10"/>
            <p:cNvSpPr/>
            <p:nvPr/>
          </p:nvSpPr>
          <p:spPr>
            <a:xfrm>
              <a:off x="3206400" y="4654350"/>
              <a:ext cx="34025" cy="32700"/>
            </a:xfrm>
            <a:custGeom>
              <a:rect b="b" l="l" r="r" t="t"/>
              <a:pathLst>
                <a:path extrusionOk="0" h="1308" w="1361">
                  <a:moveTo>
                    <a:pt x="706" y="0"/>
                  </a:moveTo>
                  <a:cubicBezTo>
                    <a:pt x="441" y="0"/>
                    <a:pt x="204" y="159"/>
                    <a:pt x="102" y="404"/>
                  </a:cubicBezTo>
                  <a:cubicBezTo>
                    <a:pt x="0" y="647"/>
                    <a:pt x="57" y="928"/>
                    <a:pt x="244" y="1115"/>
                  </a:cubicBezTo>
                  <a:cubicBezTo>
                    <a:pt x="369" y="1241"/>
                    <a:pt x="536" y="1308"/>
                    <a:pt x="705" y="1308"/>
                  </a:cubicBezTo>
                  <a:cubicBezTo>
                    <a:pt x="790" y="1308"/>
                    <a:pt x="875" y="1291"/>
                    <a:pt x="956" y="1257"/>
                  </a:cubicBezTo>
                  <a:cubicBezTo>
                    <a:pt x="1201" y="1157"/>
                    <a:pt x="1361" y="918"/>
                    <a:pt x="1361" y="653"/>
                  </a:cubicBezTo>
                  <a:cubicBezTo>
                    <a:pt x="1361" y="293"/>
                    <a:pt x="1068" y="0"/>
                    <a:pt x="70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10"/>
            <p:cNvSpPr/>
            <p:nvPr/>
          </p:nvSpPr>
          <p:spPr>
            <a:xfrm>
              <a:off x="2963475" y="4283175"/>
              <a:ext cx="26800" cy="22925"/>
            </a:xfrm>
            <a:custGeom>
              <a:rect b="b" l="l" r="r" t="t"/>
              <a:pathLst>
                <a:path extrusionOk="0" h="917" w="1072">
                  <a:moveTo>
                    <a:pt x="614" y="0"/>
                  </a:moveTo>
                  <a:cubicBezTo>
                    <a:pt x="206" y="0"/>
                    <a:pt x="1" y="493"/>
                    <a:pt x="289" y="782"/>
                  </a:cubicBezTo>
                  <a:cubicBezTo>
                    <a:pt x="383" y="875"/>
                    <a:pt x="497" y="917"/>
                    <a:pt x="610" y="917"/>
                  </a:cubicBezTo>
                  <a:cubicBezTo>
                    <a:pt x="845" y="917"/>
                    <a:pt x="1071" y="734"/>
                    <a:pt x="1071" y="459"/>
                  </a:cubicBezTo>
                  <a:cubicBezTo>
                    <a:pt x="1071" y="205"/>
                    <a:pt x="866" y="0"/>
                    <a:pt x="6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10"/>
            <p:cNvSpPr/>
            <p:nvPr/>
          </p:nvSpPr>
          <p:spPr>
            <a:xfrm>
              <a:off x="3384275" y="5113800"/>
              <a:ext cx="26200" cy="26175"/>
            </a:xfrm>
            <a:custGeom>
              <a:rect b="b" l="l" r="r" t="t"/>
              <a:pathLst>
                <a:path extrusionOk="0" h="1047" w="1048">
                  <a:moveTo>
                    <a:pt x="524" y="0"/>
                  </a:moveTo>
                  <a:cubicBezTo>
                    <a:pt x="234" y="0"/>
                    <a:pt x="1" y="233"/>
                    <a:pt x="1" y="523"/>
                  </a:cubicBezTo>
                  <a:cubicBezTo>
                    <a:pt x="1" y="812"/>
                    <a:pt x="234" y="1046"/>
                    <a:pt x="524" y="1046"/>
                  </a:cubicBezTo>
                  <a:cubicBezTo>
                    <a:pt x="813" y="1046"/>
                    <a:pt x="1047" y="812"/>
                    <a:pt x="1047" y="523"/>
                  </a:cubicBezTo>
                  <a:cubicBezTo>
                    <a:pt x="1047" y="233"/>
                    <a:pt x="813" y="0"/>
                    <a:pt x="5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10"/>
            <p:cNvSpPr/>
            <p:nvPr/>
          </p:nvSpPr>
          <p:spPr>
            <a:xfrm>
              <a:off x="3474275" y="4366575"/>
              <a:ext cx="40825" cy="39250"/>
            </a:xfrm>
            <a:custGeom>
              <a:rect b="b" l="l" r="r" t="t"/>
              <a:pathLst>
                <a:path extrusionOk="0" h="1570" w="1633">
                  <a:moveTo>
                    <a:pt x="848" y="1"/>
                  </a:moveTo>
                  <a:cubicBezTo>
                    <a:pt x="530" y="1"/>
                    <a:pt x="244" y="191"/>
                    <a:pt x="123" y="485"/>
                  </a:cubicBezTo>
                  <a:cubicBezTo>
                    <a:pt x="1" y="778"/>
                    <a:pt x="68" y="1116"/>
                    <a:pt x="292" y="1340"/>
                  </a:cubicBezTo>
                  <a:cubicBezTo>
                    <a:pt x="443" y="1490"/>
                    <a:pt x="644" y="1570"/>
                    <a:pt x="848" y="1570"/>
                  </a:cubicBezTo>
                  <a:cubicBezTo>
                    <a:pt x="949" y="1570"/>
                    <a:pt x="1051" y="1551"/>
                    <a:pt x="1149" y="1511"/>
                  </a:cubicBezTo>
                  <a:cubicBezTo>
                    <a:pt x="1442" y="1388"/>
                    <a:pt x="1633" y="1102"/>
                    <a:pt x="1633" y="785"/>
                  </a:cubicBezTo>
                  <a:cubicBezTo>
                    <a:pt x="1633" y="352"/>
                    <a:pt x="1282" y="1"/>
                    <a:pt x="84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10"/>
            <p:cNvSpPr/>
            <p:nvPr/>
          </p:nvSpPr>
          <p:spPr>
            <a:xfrm>
              <a:off x="3092150" y="3936550"/>
              <a:ext cx="7650" cy="6575"/>
            </a:xfrm>
            <a:custGeom>
              <a:rect b="b" l="l" r="r" t="t"/>
              <a:pathLst>
                <a:path extrusionOk="0" h="263" w="306">
                  <a:moveTo>
                    <a:pt x="175" y="0"/>
                  </a:moveTo>
                  <a:cubicBezTo>
                    <a:pt x="59" y="0"/>
                    <a:pt x="1" y="141"/>
                    <a:pt x="83" y="223"/>
                  </a:cubicBezTo>
                  <a:cubicBezTo>
                    <a:pt x="110" y="250"/>
                    <a:pt x="143" y="262"/>
                    <a:pt x="175" y="262"/>
                  </a:cubicBezTo>
                  <a:cubicBezTo>
                    <a:pt x="242" y="262"/>
                    <a:pt x="306" y="210"/>
                    <a:pt x="306" y="132"/>
                  </a:cubicBezTo>
                  <a:cubicBezTo>
                    <a:pt x="306" y="59"/>
                    <a:pt x="247" y="0"/>
                    <a:pt x="17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10"/>
            <p:cNvSpPr/>
            <p:nvPr/>
          </p:nvSpPr>
          <p:spPr>
            <a:xfrm>
              <a:off x="2818525" y="3531050"/>
              <a:ext cx="11500" cy="9850"/>
            </a:xfrm>
            <a:custGeom>
              <a:rect b="b" l="l" r="r" t="t"/>
              <a:pathLst>
                <a:path extrusionOk="0" h="394" w="460">
                  <a:moveTo>
                    <a:pt x="263" y="1"/>
                  </a:moveTo>
                  <a:cubicBezTo>
                    <a:pt x="88" y="1"/>
                    <a:pt x="0" y="212"/>
                    <a:pt x="124" y="336"/>
                  </a:cubicBezTo>
                  <a:cubicBezTo>
                    <a:pt x="164" y="376"/>
                    <a:pt x="213" y="394"/>
                    <a:pt x="262" y="394"/>
                  </a:cubicBezTo>
                  <a:cubicBezTo>
                    <a:pt x="363" y="394"/>
                    <a:pt x="459" y="315"/>
                    <a:pt x="459" y="197"/>
                  </a:cubicBezTo>
                  <a:cubicBezTo>
                    <a:pt x="459" y="89"/>
                    <a:pt x="371" y="1"/>
                    <a:pt x="26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10"/>
            <p:cNvSpPr/>
            <p:nvPr/>
          </p:nvSpPr>
          <p:spPr>
            <a:xfrm>
              <a:off x="3405525" y="3565400"/>
              <a:ext cx="16375" cy="16350"/>
            </a:xfrm>
            <a:custGeom>
              <a:rect b="b" l="l" r="r" t="t"/>
              <a:pathLst>
                <a:path extrusionOk="0" h="654" w="655">
                  <a:moveTo>
                    <a:pt x="327" y="1"/>
                  </a:moveTo>
                  <a:cubicBezTo>
                    <a:pt x="147" y="1"/>
                    <a:pt x="0" y="147"/>
                    <a:pt x="0" y="327"/>
                  </a:cubicBezTo>
                  <a:cubicBezTo>
                    <a:pt x="0" y="508"/>
                    <a:pt x="147" y="654"/>
                    <a:pt x="327" y="654"/>
                  </a:cubicBezTo>
                  <a:cubicBezTo>
                    <a:pt x="508" y="654"/>
                    <a:pt x="655" y="508"/>
                    <a:pt x="655" y="327"/>
                  </a:cubicBezTo>
                  <a:cubicBezTo>
                    <a:pt x="655" y="147"/>
                    <a:pt x="508" y="1"/>
                    <a:pt x="32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10"/>
            <p:cNvSpPr/>
            <p:nvPr/>
          </p:nvSpPr>
          <p:spPr>
            <a:xfrm>
              <a:off x="3703100" y="3900600"/>
              <a:ext cx="9825" cy="9800"/>
            </a:xfrm>
            <a:custGeom>
              <a:rect b="b" l="l" r="r" t="t"/>
              <a:pathLst>
                <a:path extrusionOk="0" h="392" w="393">
                  <a:moveTo>
                    <a:pt x="197" y="0"/>
                  </a:moveTo>
                  <a:cubicBezTo>
                    <a:pt x="89" y="0"/>
                    <a:pt x="1" y="87"/>
                    <a:pt x="1" y="196"/>
                  </a:cubicBezTo>
                  <a:cubicBezTo>
                    <a:pt x="1" y="304"/>
                    <a:pt x="89" y="392"/>
                    <a:pt x="197" y="392"/>
                  </a:cubicBezTo>
                  <a:cubicBezTo>
                    <a:pt x="306" y="392"/>
                    <a:pt x="392" y="304"/>
                    <a:pt x="392" y="196"/>
                  </a:cubicBezTo>
                  <a:cubicBezTo>
                    <a:pt x="392" y="87"/>
                    <a:pt x="306" y="0"/>
                    <a:pt x="19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10"/>
            <p:cNvSpPr/>
            <p:nvPr/>
          </p:nvSpPr>
          <p:spPr>
            <a:xfrm>
              <a:off x="3787750" y="4132075"/>
              <a:ext cx="16775" cy="16775"/>
            </a:xfrm>
            <a:custGeom>
              <a:rect b="b" l="l" r="r" t="t"/>
              <a:pathLst>
                <a:path extrusionOk="0" h="671" w="671">
                  <a:moveTo>
                    <a:pt x="335" y="0"/>
                  </a:moveTo>
                  <a:cubicBezTo>
                    <a:pt x="150" y="0"/>
                    <a:pt x="1" y="150"/>
                    <a:pt x="1" y="335"/>
                  </a:cubicBezTo>
                  <a:cubicBezTo>
                    <a:pt x="1" y="521"/>
                    <a:pt x="150" y="670"/>
                    <a:pt x="335" y="670"/>
                  </a:cubicBezTo>
                  <a:cubicBezTo>
                    <a:pt x="521" y="670"/>
                    <a:pt x="670" y="521"/>
                    <a:pt x="670" y="335"/>
                  </a:cubicBezTo>
                  <a:cubicBezTo>
                    <a:pt x="670" y="150"/>
                    <a:pt x="521" y="0"/>
                    <a:pt x="3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10"/>
            <p:cNvSpPr/>
            <p:nvPr/>
          </p:nvSpPr>
          <p:spPr>
            <a:xfrm>
              <a:off x="4205950" y="3709650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1" y="1"/>
                  </a:moveTo>
                  <a:cubicBezTo>
                    <a:pt x="224" y="1"/>
                    <a:pt x="0" y="542"/>
                    <a:pt x="316" y="857"/>
                  </a:cubicBezTo>
                  <a:cubicBezTo>
                    <a:pt x="412" y="954"/>
                    <a:pt x="541" y="1005"/>
                    <a:pt x="671" y="1005"/>
                  </a:cubicBezTo>
                  <a:cubicBezTo>
                    <a:pt x="736" y="1005"/>
                    <a:pt x="801" y="992"/>
                    <a:pt x="863" y="967"/>
                  </a:cubicBezTo>
                  <a:cubicBezTo>
                    <a:pt x="1051" y="889"/>
                    <a:pt x="1174" y="707"/>
                    <a:pt x="1174" y="503"/>
                  </a:cubicBezTo>
                  <a:cubicBezTo>
                    <a:pt x="1174" y="225"/>
                    <a:pt x="948" y="1"/>
                    <a:pt x="67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10"/>
            <p:cNvSpPr/>
            <p:nvPr/>
          </p:nvSpPr>
          <p:spPr>
            <a:xfrm>
              <a:off x="4215000" y="4305625"/>
              <a:ext cx="9850" cy="8450"/>
            </a:xfrm>
            <a:custGeom>
              <a:rect b="b" l="l" r="r" t="t"/>
              <a:pathLst>
                <a:path extrusionOk="0" h="338" w="394">
                  <a:moveTo>
                    <a:pt x="224" y="1"/>
                  </a:moveTo>
                  <a:cubicBezTo>
                    <a:pt x="76" y="1"/>
                    <a:pt x="0" y="182"/>
                    <a:pt x="106" y="288"/>
                  </a:cubicBezTo>
                  <a:cubicBezTo>
                    <a:pt x="140" y="322"/>
                    <a:pt x="182" y="337"/>
                    <a:pt x="223" y="337"/>
                  </a:cubicBezTo>
                  <a:cubicBezTo>
                    <a:pt x="310" y="337"/>
                    <a:pt x="393" y="271"/>
                    <a:pt x="393" y="169"/>
                  </a:cubicBezTo>
                  <a:cubicBezTo>
                    <a:pt x="393" y="77"/>
                    <a:pt x="318" y="1"/>
                    <a:pt x="226" y="1"/>
                  </a:cubicBezTo>
                  <a:cubicBezTo>
                    <a:pt x="225" y="1"/>
                    <a:pt x="224" y="1"/>
                    <a:pt x="22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10"/>
            <p:cNvSpPr/>
            <p:nvPr/>
          </p:nvSpPr>
          <p:spPr>
            <a:xfrm>
              <a:off x="4140425" y="465487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80" y="639"/>
                    <a:pt x="363" y="670"/>
                    <a:pt x="446" y="670"/>
                  </a:cubicBezTo>
                  <a:cubicBezTo>
                    <a:pt x="617" y="670"/>
                    <a:pt x="782" y="536"/>
                    <a:pt x="782" y="335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10"/>
            <p:cNvSpPr/>
            <p:nvPr/>
          </p:nvSpPr>
          <p:spPr>
            <a:xfrm>
              <a:off x="4108475" y="5022950"/>
              <a:ext cx="34825" cy="33450"/>
            </a:xfrm>
            <a:custGeom>
              <a:rect b="b" l="l" r="r" t="t"/>
              <a:pathLst>
                <a:path extrusionOk="0" h="1338" w="1393">
                  <a:moveTo>
                    <a:pt x="723" y="0"/>
                  </a:moveTo>
                  <a:cubicBezTo>
                    <a:pt x="452" y="0"/>
                    <a:pt x="208" y="163"/>
                    <a:pt x="104" y="413"/>
                  </a:cubicBezTo>
                  <a:cubicBezTo>
                    <a:pt x="1" y="662"/>
                    <a:pt x="57" y="951"/>
                    <a:pt x="249" y="1142"/>
                  </a:cubicBezTo>
                  <a:cubicBezTo>
                    <a:pt x="377" y="1270"/>
                    <a:pt x="548" y="1338"/>
                    <a:pt x="722" y="1338"/>
                  </a:cubicBezTo>
                  <a:cubicBezTo>
                    <a:pt x="809" y="1338"/>
                    <a:pt x="895" y="1321"/>
                    <a:pt x="978" y="1287"/>
                  </a:cubicBezTo>
                  <a:cubicBezTo>
                    <a:pt x="1228" y="1182"/>
                    <a:pt x="1392" y="939"/>
                    <a:pt x="1392" y="668"/>
                  </a:cubicBezTo>
                  <a:cubicBezTo>
                    <a:pt x="1392" y="299"/>
                    <a:pt x="1092" y="0"/>
                    <a:pt x="72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10"/>
            <p:cNvSpPr/>
            <p:nvPr/>
          </p:nvSpPr>
          <p:spPr>
            <a:xfrm>
              <a:off x="4428600" y="483265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28" y="0"/>
                  </a:moveTo>
                  <a:cubicBezTo>
                    <a:pt x="393" y="0"/>
                    <a:pt x="181" y="143"/>
                    <a:pt x="90" y="360"/>
                  </a:cubicBezTo>
                  <a:cubicBezTo>
                    <a:pt x="1" y="580"/>
                    <a:pt x="50" y="831"/>
                    <a:pt x="217" y="999"/>
                  </a:cubicBezTo>
                  <a:cubicBezTo>
                    <a:pt x="329" y="1111"/>
                    <a:pt x="480" y="1171"/>
                    <a:pt x="632" y="1171"/>
                  </a:cubicBezTo>
                  <a:cubicBezTo>
                    <a:pt x="707" y="1171"/>
                    <a:pt x="783" y="1156"/>
                    <a:pt x="856" y="1126"/>
                  </a:cubicBezTo>
                  <a:cubicBezTo>
                    <a:pt x="1074" y="1036"/>
                    <a:pt x="1217" y="822"/>
                    <a:pt x="1217" y="585"/>
                  </a:cubicBezTo>
                  <a:cubicBezTo>
                    <a:pt x="1217" y="263"/>
                    <a:pt x="957" y="0"/>
                    <a:pt x="634" y="0"/>
                  </a:cubicBezTo>
                  <a:cubicBezTo>
                    <a:pt x="633" y="0"/>
                    <a:pt x="632" y="0"/>
                    <a:pt x="631" y="0"/>
                  </a:cubicBezTo>
                  <a:cubicBezTo>
                    <a:pt x="630" y="0"/>
                    <a:pt x="629" y="0"/>
                    <a:pt x="62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10"/>
            <p:cNvSpPr/>
            <p:nvPr/>
          </p:nvSpPr>
          <p:spPr>
            <a:xfrm>
              <a:off x="4468750" y="4544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4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10"/>
            <p:cNvSpPr/>
            <p:nvPr/>
          </p:nvSpPr>
          <p:spPr>
            <a:xfrm>
              <a:off x="4546125" y="4054725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49" y="0"/>
                    <a:pt x="1" y="360"/>
                    <a:pt x="212" y="571"/>
                  </a:cubicBezTo>
                  <a:cubicBezTo>
                    <a:pt x="280" y="639"/>
                    <a:pt x="364" y="670"/>
                    <a:pt x="446" y="670"/>
                  </a:cubicBezTo>
                  <a:cubicBezTo>
                    <a:pt x="618" y="670"/>
                    <a:pt x="783" y="536"/>
                    <a:pt x="783" y="335"/>
                  </a:cubicBezTo>
                  <a:cubicBezTo>
                    <a:pt x="783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10"/>
            <p:cNvSpPr/>
            <p:nvPr/>
          </p:nvSpPr>
          <p:spPr>
            <a:xfrm>
              <a:off x="4845900" y="3680400"/>
              <a:ext cx="50200" cy="50225"/>
            </a:xfrm>
            <a:custGeom>
              <a:rect b="b" l="l" r="r" t="t"/>
              <a:pathLst>
                <a:path extrusionOk="0" h="2009" w="2008">
                  <a:moveTo>
                    <a:pt x="1003" y="0"/>
                  </a:moveTo>
                  <a:cubicBezTo>
                    <a:pt x="450" y="0"/>
                    <a:pt x="0" y="449"/>
                    <a:pt x="0" y="1004"/>
                  </a:cubicBezTo>
                  <a:cubicBezTo>
                    <a:pt x="0" y="1558"/>
                    <a:pt x="450" y="2008"/>
                    <a:pt x="1003" y="2008"/>
                  </a:cubicBezTo>
                  <a:cubicBezTo>
                    <a:pt x="1558" y="2008"/>
                    <a:pt x="2008" y="1558"/>
                    <a:pt x="2008" y="1004"/>
                  </a:cubicBezTo>
                  <a:cubicBezTo>
                    <a:pt x="2008" y="449"/>
                    <a:pt x="1558" y="0"/>
                    <a:pt x="1003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10"/>
            <p:cNvSpPr/>
            <p:nvPr/>
          </p:nvSpPr>
          <p:spPr>
            <a:xfrm>
              <a:off x="4912750" y="4230350"/>
              <a:ext cx="29375" cy="25125"/>
            </a:xfrm>
            <a:custGeom>
              <a:rect b="b" l="l" r="r" t="t"/>
              <a:pathLst>
                <a:path extrusionOk="0" h="1005" w="1175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4"/>
                    <a:pt x="542" y="1005"/>
                    <a:pt x="673" y="1005"/>
                  </a:cubicBezTo>
                  <a:cubicBezTo>
                    <a:pt x="737" y="1005"/>
                    <a:pt x="802" y="992"/>
                    <a:pt x="865" y="967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5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10"/>
            <p:cNvSpPr/>
            <p:nvPr/>
          </p:nvSpPr>
          <p:spPr>
            <a:xfrm>
              <a:off x="4869550" y="4631875"/>
              <a:ext cx="24475" cy="20975"/>
            </a:xfrm>
            <a:custGeom>
              <a:rect b="b" l="l" r="r" t="t"/>
              <a:pathLst>
                <a:path extrusionOk="0" h="839" w="979">
                  <a:moveTo>
                    <a:pt x="560" y="1"/>
                  </a:moveTo>
                  <a:cubicBezTo>
                    <a:pt x="187" y="1"/>
                    <a:pt x="1" y="451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8"/>
                    <a:pt x="791" y="1"/>
                    <a:pt x="560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10"/>
            <p:cNvSpPr/>
            <p:nvPr/>
          </p:nvSpPr>
          <p:spPr>
            <a:xfrm>
              <a:off x="5132350" y="4928825"/>
              <a:ext cx="14700" cy="12575"/>
            </a:xfrm>
            <a:custGeom>
              <a:rect b="b" l="l" r="r" t="t"/>
              <a:pathLst>
                <a:path extrusionOk="0" h="503" w="588">
                  <a:moveTo>
                    <a:pt x="335" y="1"/>
                  </a:moveTo>
                  <a:cubicBezTo>
                    <a:pt x="112" y="1"/>
                    <a:pt x="1" y="270"/>
                    <a:pt x="159" y="428"/>
                  </a:cubicBezTo>
                  <a:cubicBezTo>
                    <a:pt x="210" y="480"/>
                    <a:pt x="273" y="503"/>
                    <a:pt x="335" y="503"/>
                  </a:cubicBezTo>
                  <a:cubicBezTo>
                    <a:pt x="463" y="503"/>
                    <a:pt x="587" y="402"/>
                    <a:pt x="588" y="251"/>
                  </a:cubicBezTo>
                  <a:cubicBezTo>
                    <a:pt x="588" y="113"/>
                    <a:pt x="474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10"/>
            <p:cNvSpPr/>
            <p:nvPr/>
          </p:nvSpPr>
          <p:spPr>
            <a:xfrm>
              <a:off x="5611200" y="5029175"/>
              <a:ext cx="56550" cy="54425"/>
            </a:xfrm>
            <a:custGeom>
              <a:rect b="b" l="l" r="r" t="t"/>
              <a:pathLst>
                <a:path extrusionOk="0" h="2177" w="2262">
                  <a:moveTo>
                    <a:pt x="1174" y="1"/>
                  </a:moveTo>
                  <a:cubicBezTo>
                    <a:pt x="734" y="1"/>
                    <a:pt x="338" y="267"/>
                    <a:pt x="169" y="672"/>
                  </a:cubicBezTo>
                  <a:cubicBezTo>
                    <a:pt x="0" y="1078"/>
                    <a:pt x="94" y="1546"/>
                    <a:pt x="405" y="1857"/>
                  </a:cubicBezTo>
                  <a:cubicBezTo>
                    <a:pt x="613" y="2065"/>
                    <a:pt x="892" y="2176"/>
                    <a:pt x="1175" y="2176"/>
                  </a:cubicBezTo>
                  <a:cubicBezTo>
                    <a:pt x="1315" y="2176"/>
                    <a:pt x="1456" y="2149"/>
                    <a:pt x="1591" y="2093"/>
                  </a:cubicBezTo>
                  <a:cubicBezTo>
                    <a:pt x="1996" y="1925"/>
                    <a:pt x="2262" y="1528"/>
                    <a:pt x="2262" y="1089"/>
                  </a:cubicBezTo>
                  <a:cubicBezTo>
                    <a:pt x="2262" y="488"/>
                    <a:pt x="1775" y="1"/>
                    <a:pt x="117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10"/>
            <p:cNvSpPr/>
            <p:nvPr/>
          </p:nvSpPr>
          <p:spPr>
            <a:xfrm>
              <a:off x="5297525" y="5229950"/>
              <a:ext cx="29375" cy="25100"/>
            </a:xfrm>
            <a:custGeom>
              <a:rect b="b" l="l" r="r" t="t"/>
              <a:pathLst>
                <a:path extrusionOk="0" h="1004" w="1175">
                  <a:moveTo>
                    <a:pt x="672" y="0"/>
                  </a:moveTo>
                  <a:cubicBezTo>
                    <a:pt x="225" y="0"/>
                    <a:pt x="1" y="541"/>
                    <a:pt x="318" y="857"/>
                  </a:cubicBezTo>
                  <a:cubicBezTo>
                    <a:pt x="414" y="953"/>
                    <a:pt x="542" y="1004"/>
                    <a:pt x="672" y="1004"/>
                  </a:cubicBezTo>
                  <a:cubicBezTo>
                    <a:pt x="737" y="1004"/>
                    <a:pt x="802" y="991"/>
                    <a:pt x="863" y="966"/>
                  </a:cubicBezTo>
                  <a:cubicBezTo>
                    <a:pt x="1052" y="888"/>
                    <a:pt x="1174" y="706"/>
                    <a:pt x="1174" y="502"/>
                  </a:cubicBezTo>
                  <a:cubicBezTo>
                    <a:pt x="1174" y="224"/>
                    <a:pt x="948" y="0"/>
                    <a:pt x="67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10"/>
            <p:cNvSpPr/>
            <p:nvPr/>
          </p:nvSpPr>
          <p:spPr>
            <a:xfrm>
              <a:off x="5618900" y="4155050"/>
              <a:ext cx="19550" cy="16775"/>
            </a:xfrm>
            <a:custGeom>
              <a:rect b="b" l="l" r="r" t="t"/>
              <a:pathLst>
                <a:path extrusionOk="0" h="671" w="782">
                  <a:moveTo>
                    <a:pt x="449" y="1"/>
                  </a:moveTo>
                  <a:cubicBezTo>
                    <a:pt x="150" y="1"/>
                    <a:pt x="0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2" y="1"/>
                    <a:pt x="4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10"/>
            <p:cNvSpPr/>
            <p:nvPr/>
          </p:nvSpPr>
          <p:spPr>
            <a:xfrm>
              <a:off x="5471150" y="4042150"/>
              <a:ext cx="8375" cy="8400"/>
            </a:xfrm>
            <a:custGeom>
              <a:rect b="b" l="l" r="r" t="t"/>
              <a:pathLst>
                <a:path extrusionOk="0" h="336" w="335">
                  <a:moveTo>
                    <a:pt x="168" y="1"/>
                  </a:moveTo>
                  <a:cubicBezTo>
                    <a:pt x="76" y="1"/>
                    <a:pt x="1" y="76"/>
                    <a:pt x="1" y="168"/>
                  </a:cubicBezTo>
                  <a:cubicBezTo>
                    <a:pt x="1" y="261"/>
                    <a:pt x="76" y="336"/>
                    <a:pt x="168" y="336"/>
                  </a:cubicBezTo>
                  <a:cubicBezTo>
                    <a:pt x="260" y="336"/>
                    <a:pt x="334" y="261"/>
                    <a:pt x="334" y="168"/>
                  </a:cubicBezTo>
                  <a:cubicBezTo>
                    <a:pt x="334" y="76"/>
                    <a:pt x="260" y="1"/>
                    <a:pt x="168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10"/>
            <p:cNvSpPr/>
            <p:nvPr/>
          </p:nvSpPr>
          <p:spPr>
            <a:xfrm>
              <a:off x="5961850" y="4272175"/>
              <a:ext cx="19575" cy="16775"/>
            </a:xfrm>
            <a:custGeom>
              <a:rect b="b" l="l" r="r" t="t"/>
              <a:pathLst>
                <a:path extrusionOk="0" h="671" w="783">
                  <a:moveTo>
                    <a:pt x="447" y="1"/>
                  </a:moveTo>
                  <a:cubicBezTo>
                    <a:pt x="150" y="1"/>
                    <a:pt x="1" y="361"/>
                    <a:pt x="211" y="572"/>
                  </a:cubicBezTo>
                  <a:cubicBezTo>
                    <a:pt x="279" y="640"/>
                    <a:pt x="363" y="670"/>
                    <a:pt x="445" y="670"/>
                  </a:cubicBezTo>
                  <a:cubicBezTo>
                    <a:pt x="617" y="670"/>
                    <a:pt x="782" y="537"/>
                    <a:pt x="782" y="336"/>
                  </a:cubicBezTo>
                  <a:cubicBezTo>
                    <a:pt x="782" y="150"/>
                    <a:pt x="633" y="1"/>
                    <a:pt x="4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10"/>
            <p:cNvSpPr/>
            <p:nvPr/>
          </p:nvSpPr>
          <p:spPr>
            <a:xfrm>
              <a:off x="6121475" y="4449950"/>
              <a:ext cx="29350" cy="25100"/>
            </a:xfrm>
            <a:custGeom>
              <a:rect b="b" l="l" r="r" t="t"/>
              <a:pathLst>
                <a:path extrusionOk="0" h="1004" w="1174">
                  <a:moveTo>
                    <a:pt x="669" y="1"/>
                  </a:moveTo>
                  <a:cubicBezTo>
                    <a:pt x="224" y="1"/>
                    <a:pt x="1" y="541"/>
                    <a:pt x="316" y="857"/>
                  </a:cubicBezTo>
                  <a:cubicBezTo>
                    <a:pt x="411" y="953"/>
                    <a:pt x="539" y="1003"/>
                    <a:pt x="670" y="1003"/>
                  </a:cubicBezTo>
                  <a:cubicBezTo>
                    <a:pt x="735" y="1003"/>
                    <a:pt x="800" y="991"/>
                    <a:pt x="863" y="965"/>
                  </a:cubicBezTo>
                  <a:cubicBezTo>
                    <a:pt x="1051" y="887"/>
                    <a:pt x="1172" y="705"/>
                    <a:pt x="1174" y="502"/>
                  </a:cubicBezTo>
                  <a:cubicBezTo>
                    <a:pt x="1174" y="225"/>
                    <a:pt x="948" y="1"/>
                    <a:pt x="671" y="1"/>
                  </a:cubicBezTo>
                  <a:cubicBezTo>
                    <a:pt x="671" y="1"/>
                    <a:pt x="670" y="1"/>
                    <a:pt x="66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10"/>
            <p:cNvSpPr/>
            <p:nvPr/>
          </p:nvSpPr>
          <p:spPr>
            <a:xfrm>
              <a:off x="5971575" y="4832600"/>
              <a:ext cx="9875" cy="8475"/>
            </a:xfrm>
            <a:custGeom>
              <a:rect b="b" l="l" r="r" t="t"/>
              <a:pathLst>
                <a:path extrusionOk="0" h="339" w="395">
                  <a:moveTo>
                    <a:pt x="226" y="1"/>
                  </a:moveTo>
                  <a:cubicBezTo>
                    <a:pt x="75" y="2"/>
                    <a:pt x="0" y="183"/>
                    <a:pt x="106" y="289"/>
                  </a:cubicBezTo>
                  <a:cubicBezTo>
                    <a:pt x="140" y="323"/>
                    <a:pt x="182" y="339"/>
                    <a:pt x="224" y="339"/>
                  </a:cubicBezTo>
                  <a:cubicBezTo>
                    <a:pt x="311" y="339"/>
                    <a:pt x="394" y="271"/>
                    <a:pt x="393" y="168"/>
                  </a:cubicBezTo>
                  <a:cubicBezTo>
                    <a:pt x="393" y="75"/>
                    <a:pt x="319" y="1"/>
                    <a:pt x="226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10"/>
            <p:cNvSpPr/>
            <p:nvPr/>
          </p:nvSpPr>
          <p:spPr>
            <a:xfrm>
              <a:off x="5859375" y="5117050"/>
              <a:ext cx="19575" cy="16750"/>
            </a:xfrm>
            <a:custGeom>
              <a:rect b="b" l="l" r="r" t="t"/>
              <a:pathLst>
                <a:path extrusionOk="0" h="670" w="783">
                  <a:moveTo>
                    <a:pt x="448" y="0"/>
                  </a:moveTo>
                  <a:cubicBezTo>
                    <a:pt x="150" y="0"/>
                    <a:pt x="1" y="360"/>
                    <a:pt x="211" y="571"/>
                  </a:cubicBezTo>
                  <a:cubicBezTo>
                    <a:pt x="279" y="639"/>
                    <a:pt x="363" y="670"/>
                    <a:pt x="445" y="670"/>
                  </a:cubicBezTo>
                  <a:cubicBezTo>
                    <a:pt x="617" y="670"/>
                    <a:pt x="782" y="536"/>
                    <a:pt x="782" y="333"/>
                  </a:cubicBezTo>
                  <a:cubicBezTo>
                    <a:pt x="782" y="150"/>
                    <a:pt x="633" y="0"/>
                    <a:pt x="448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10"/>
            <p:cNvSpPr/>
            <p:nvPr/>
          </p:nvSpPr>
          <p:spPr>
            <a:xfrm>
              <a:off x="6292925" y="4272175"/>
              <a:ext cx="29350" cy="25125"/>
            </a:xfrm>
            <a:custGeom>
              <a:rect b="b" l="l" r="r" t="t"/>
              <a:pathLst>
                <a:path extrusionOk="0" h="1005" w="1174">
                  <a:moveTo>
                    <a:pt x="672" y="1"/>
                  </a:moveTo>
                  <a:cubicBezTo>
                    <a:pt x="225" y="1"/>
                    <a:pt x="1" y="542"/>
                    <a:pt x="317" y="857"/>
                  </a:cubicBezTo>
                  <a:cubicBezTo>
                    <a:pt x="414" y="953"/>
                    <a:pt x="542" y="1004"/>
                    <a:pt x="673" y="1004"/>
                  </a:cubicBezTo>
                  <a:cubicBezTo>
                    <a:pt x="737" y="1004"/>
                    <a:pt x="802" y="992"/>
                    <a:pt x="865" y="966"/>
                  </a:cubicBezTo>
                  <a:cubicBezTo>
                    <a:pt x="1051" y="889"/>
                    <a:pt x="1174" y="706"/>
                    <a:pt x="1174" y="503"/>
                  </a:cubicBezTo>
                  <a:cubicBezTo>
                    <a:pt x="1174" y="226"/>
                    <a:pt x="950" y="1"/>
                    <a:pt x="67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10"/>
            <p:cNvSpPr/>
            <p:nvPr/>
          </p:nvSpPr>
          <p:spPr>
            <a:xfrm>
              <a:off x="6667325" y="4238725"/>
              <a:ext cx="37650" cy="37675"/>
            </a:xfrm>
            <a:custGeom>
              <a:rect b="b" l="l" r="r" t="t"/>
              <a:pathLst>
                <a:path extrusionOk="0" h="1507" w="1506">
                  <a:moveTo>
                    <a:pt x="752" y="1"/>
                  </a:moveTo>
                  <a:cubicBezTo>
                    <a:pt x="336" y="1"/>
                    <a:pt x="0" y="337"/>
                    <a:pt x="0" y="753"/>
                  </a:cubicBezTo>
                  <a:cubicBezTo>
                    <a:pt x="0" y="1170"/>
                    <a:pt x="336" y="1506"/>
                    <a:pt x="752" y="1506"/>
                  </a:cubicBezTo>
                  <a:cubicBezTo>
                    <a:pt x="1169" y="1506"/>
                    <a:pt x="1505" y="1170"/>
                    <a:pt x="1505" y="753"/>
                  </a:cubicBezTo>
                  <a:cubicBezTo>
                    <a:pt x="1505" y="337"/>
                    <a:pt x="1169" y="1"/>
                    <a:pt x="7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10"/>
            <p:cNvSpPr/>
            <p:nvPr/>
          </p:nvSpPr>
          <p:spPr>
            <a:xfrm>
              <a:off x="6423400" y="3977325"/>
              <a:ext cx="34800" cy="33500"/>
            </a:xfrm>
            <a:custGeom>
              <a:rect b="b" l="l" r="r" t="t"/>
              <a:pathLst>
                <a:path extrusionOk="0" h="1340" w="1392">
                  <a:moveTo>
                    <a:pt x="724" y="0"/>
                  </a:moveTo>
                  <a:cubicBezTo>
                    <a:pt x="452" y="0"/>
                    <a:pt x="208" y="163"/>
                    <a:pt x="105" y="414"/>
                  </a:cubicBezTo>
                  <a:cubicBezTo>
                    <a:pt x="0" y="664"/>
                    <a:pt x="58" y="952"/>
                    <a:pt x="250" y="1144"/>
                  </a:cubicBezTo>
                  <a:cubicBezTo>
                    <a:pt x="378" y="1272"/>
                    <a:pt x="549" y="1340"/>
                    <a:pt x="723" y="1340"/>
                  </a:cubicBezTo>
                  <a:cubicBezTo>
                    <a:pt x="809" y="1340"/>
                    <a:pt x="896" y="1323"/>
                    <a:pt x="979" y="1289"/>
                  </a:cubicBezTo>
                  <a:cubicBezTo>
                    <a:pt x="1229" y="1184"/>
                    <a:pt x="1392" y="940"/>
                    <a:pt x="1392" y="670"/>
                  </a:cubicBezTo>
                  <a:cubicBezTo>
                    <a:pt x="1392" y="301"/>
                    <a:pt x="1093" y="0"/>
                    <a:pt x="72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10"/>
            <p:cNvSpPr/>
            <p:nvPr/>
          </p:nvSpPr>
          <p:spPr>
            <a:xfrm>
              <a:off x="6661675" y="4868175"/>
              <a:ext cx="24500" cy="20975"/>
            </a:xfrm>
            <a:custGeom>
              <a:rect b="b" l="l" r="r" t="t"/>
              <a:pathLst>
                <a:path extrusionOk="0" h="839" w="980">
                  <a:moveTo>
                    <a:pt x="561" y="1"/>
                  </a:moveTo>
                  <a:cubicBezTo>
                    <a:pt x="187" y="1"/>
                    <a:pt x="0" y="451"/>
                    <a:pt x="265" y="715"/>
                  </a:cubicBezTo>
                  <a:cubicBezTo>
                    <a:pt x="350" y="800"/>
                    <a:pt x="455" y="838"/>
                    <a:pt x="557" y="838"/>
                  </a:cubicBezTo>
                  <a:cubicBezTo>
                    <a:pt x="773" y="838"/>
                    <a:pt x="980" y="671"/>
                    <a:pt x="980" y="419"/>
                  </a:cubicBezTo>
                  <a:cubicBezTo>
                    <a:pt x="978" y="188"/>
                    <a:pt x="791" y="1"/>
                    <a:pt x="561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10"/>
            <p:cNvSpPr/>
            <p:nvPr/>
          </p:nvSpPr>
          <p:spPr>
            <a:xfrm>
              <a:off x="6598300" y="5160950"/>
              <a:ext cx="37650" cy="37650"/>
            </a:xfrm>
            <a:custGeom>
              <a:rect b="b" l="l" r="r" t="t"/>
              <a:pathLst>
                <a:path extrusionOk="0" h="1506" w="1506">
                  <a:moveTo>
                    <a:pt x="754" y="1"/>
                  </a:moveTo>
                  <a:cubicBezTo>
                    <a:pt x="338" y="1"/>
                    <a:pt x="0" y="337"/>
                    <a:pt x="0" y="752"/>
                  </a:cubicBezTo>
                  <a:cubicBezTo>
                    <a:pt x="0" y="1168"/>
                    <a:pt x="338" y="1506"/>
                    <a:pt x="754" y="1506"/>
                  </a:cubicBezTo>
                  <a:cubicBezTo>
                    <a:pt x="1169" y="1506"/>
                    <a:pt x="1505" y="1168"/>
                    <a:pt x="1505" y="752"/>
                  </a:cubicBezTo>
                  <a:cubicBezTo>
                    <a:pt x="1505" y="337"/>
                    <a:pt x="1169" y="1"/>
                    <a:pt x="754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10"/>
            <p:cNvSpPr/>
            <p:nvPr/>
          </p:nvSpPr>
          <p:spPr>
            <a:xfrm>
              <a:off x="7008150" y="4567050"/>
              <a:ext cx="14675" cy="12575"/>
            </a:xfrm>
            <a:custGeom>
              <a:rect b="b" l="l" r="r" t="t"/>
              <a:pathLst>
                <a:path extrusionOk="0" h="503" w="587">
                  <a:moveTo>
                    <a:pt x="337" y="0"/>
                  </a:moveTo>
                  <a:cubicBezTo>
                    <a:pt x="112" y="0"/>
                    <a:pt x="0" y="271"/>
                    <a:pt x="159" y="429"/>
                  </a:cubicBezTo>
                  <a:cubicBezTo>
                    <a:pt x="210" y="480"/>
                    <a:pt x="272" y="503"/>
                    <a:pt x="334" y="503"/>
                  </a:cubicBezTo>
                  <a:cubicBezTo>
                    <a:pt x="462" y="503"/>
                    <a:pt x="586" y="403"/>
                    <a:pt x="586" y="251"/>
                  </a:cubicBezTo>
                  <a:cubicBezTo>
                    <a:pt x="586" y="112"/>
                    <a:pt x="474" y="0"/>
                    <a:pt x="337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10"/>
            <p:cNvSpPr/>
            <p:nvPr/>
          </p:nvSpPr>
          <p:spPr>
            <a:xfrm>
              <a:off x="7231925" y="4481300"/>
              <a:ext cx="12575" cy="12600"/>
            </a:xfrm>
            <a:custGeom>
              <a:rect b="b" l="l" r="r" t="t"/>
              <a:pathLst>
                <a:path extrusionOk="0" h="504" w="503">
                  <a:moveTo>
                    <a:pt x="252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3"/>
                    <a:pt x="252" y="503"/>
                  </a:cubicBezTo>
                  <a:cubicBezTo>
                    <a:pt x="389" y="503"/>
                    <a:pt x="503" y="390"/>
                    <a:pt x="503" y="252"/>
                  </a:cubicBezTo>
                  <a:cubicBezTo>
                    <a:pt x="503" y="113"/>
                    <a:pt x="389" y="1"/>
                    <a:pt x="25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10"/>
            <p:cNvSpPr/>
            <p:nvPr/>
          </p:nvSpPr>
          <p:spPr>
            <a:xfrm>
              <a:off x="7253500" y="4075600"/>
              <a:ext cx="24450" cy="20975"/>
            </a:xfrm>
            <a:custGeom>
              <a:rect b="b" l="l" r="r" t="t"/>
              <a:pathLst>
                <a:path extrusionOk="0" h="839" w="978">
                  <a:moveTo>
                    <a:pt x="559" y="1"/>
                  </a:moveTo>
                  <a:cubicBezTo>
                    <a:pt x="187" y="1"/>
                    <a:pt x="0" y="452"/>
                    <a:pt x="263" y="715"/>
                  </a:cubicBezTo>
                  <a:cubicBezTo>
                    <a:pt x="349" y="800"/>
                    <a:pt x="454" y="839"/>
                    <a:pt x="557" y="839"/>
                  </a:cubicBezTo>
                  <a:cubicBezTo>
                    <a:pt x="772" y="839"/>
                    <a:pt x="978" y="672"/>
                    <a:pt x="978" y="419"/>
                  </a:cubicBezTo>
                  <a:cubicBezTo>
                    <a:pt x="978" y="189"/>
                    <a:pt x="791" y="1"/>
                    <a:pt x="55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10"/>
            <p:cNvSpPr/>
            <p:nvPr/>
          </p:nvSpPr>
          <p:spPr>
            <a:xfrm>
              <a:off x="7318325" y="5190225"/>
              <a:ext cx="24475" cy="20950"/>
            </a:xfrm>
            <a:custGeom>
              <a:rect b="b" l="l" r="r" t="t"/>
              <a:pathLst>
                <a:path extrusionOk="0" h="838" w="979">
                  <a:moveTo>
                    <a:pt x="560" y="0"/>
                  </a:moveTo>
                  <a:cubicBezTo>
                    <a:pt x="186" y="0"/>
                    <a:pt x="1" y="450"/>
                    <a:pt x="264" y="715"/>
                  </a:cubicBezTo>
                  <a:cubicBezTo>
                    <a:pt x="349" y="800"/>
                    <a:pt x="453" y="838"/>
                    <a:pt x="556" y="838"/>
                  </a:cubicBezTo>
                  <a:cubicBezTo>
                    <a:pt x="771" y="838"/>
                    <a:pt x="978" y="671"/>
                    <a:pt x="978" y="419"/>
                  </a:cubicBezTo>
                  <a:cubicBezTo>
                    <a:pt x="978" y="187"/>
                    <a:pt x="790" y="0"/>
                    <a:pt x="560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10"/>
            <p:cNvSpPr/>
            <p:nvPr/>
          </p:nvSpPr>
          <p:spPr>
            <a:xfrm>
              <a:off x="6908400" y="37556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1" y="746"/>
                    <a:pt x="65" y="1070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7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6"/>
                    <a:pt x="1228" y="0"/>
                    <a:pt x="812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10"/>
            <p:cNvSpPr/>
            <p:nvPr/>
          </p:nvSpPr>
          <p:spPr>
            <a:xfrm>
              <a:off x="7277175" y="3450350"/>
              <a:ext cx="19625" cy="16800"/>
            </a:xfrm>
            <a:custGeom>
              <a:rect b="b" l="l" r="r" t="t"/>
              <a:pathLst>
                <a:path extrusionOk="0" h="672" w="785">
                  <a:moveTo>
                    <a:pt x="449" y="0"/>
                  </a:moveTo>
                  <a:cubicBezTo>
                    <a:pt x="150" y="0"/>
                    <a:pt x="1" y="360"/>
                    <a:pt x="212" y="573"/>
                  </a:cubicBezTo>
                  <a:cubicBezTo>
                    <a:pt x="280" y="641"/>
                    <a:pt x="363" y="671"/>
                    <a:pt x="446" y="671"/>
                  </a:cubicBezTo>
                  <a:cubicBezTo>
                    <a:pt x="618" y="671"/>
                    <a:pt x="783" y="537"/>
                    <a:pt x="784" y="335"/>
                  </a:cubicBezTo>
                  <a:cubicBezTo>
                    <a:pt x="784" y="151"/>
                    <a:pt x="633" y="0"/>
                    <a:pt x="449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10"/>
            <p:cNvSpPr/>
            <p:nvPr/>
          </p:nvSpPr>
          <p:spPr>
            <a:xfrm>
              <a:off x="6421150" y="35172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4" y="0"/>
                  </a:moveTo>
                  <a:cubicBezTo>
                    <a:pt x="509" y="0"/>
                    <a:pt x="234" y="184"/>
                    <a:pt x="117" y="465"/>
                  </a:cubicBezTo>
                  <a:cubicBezTo>
                    <a:pt x="0" y="746"/>
                    <a:pt x="65" y="1071"/>
                    <a:pt x="280" y="1286"/>
                  </a:cubicBezTo>
                  <a:cubicBezTo>
                    <a:pt x="424" y="1430"/>
                    <a:pt x="617" y="1506"/>
                    <a:pt x="813" y="1506"/>
                  </a:cubicBezTo>
                  <a:cubicBezTo>
                    <a:pt x="910" y="1506"/>
                    <a:pt x="1008" y="1488"/>
                    <a:pt x="1101" y="1449"/>
                  </a:cubicBezTo>
                  <a:cubicBezTo>
                    <a:pt x="1382" y="1332"/>
                    <a:pt x="1566" y="1057"/>
                    <a:pt x="1566" y="754"/>
                  </a:cubicBezTo>
                  <a:cubicBezTo>
                    <a:pt x="1566" y="337"/>
                    <a:pt x="1229" y="0"/>
                    <a:pt x="81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10"/>
            <p:cNvSpPr/>
            <p:nvPr/>
          </p:nvSpPr>
          <p:spPr>
            <a:xfrm>
              <a:off x="7301875" y="2971500"/>
              <a:ext cx="30450" cy="29275"/>
            </a:xfrm>
            <a:custGeom>
              <a:rect b="b" l="l" r="r" t="t"/>
              <a:pathLst>
                <a:path extrusionOk="0" h="1171" w="1218">
                  <a:moveTo>
                    <a:pt x="635" y="0"/>
                  </a:moveTo>
                  <a:cubicBezTo>
                    <a:pt x="634" y="0"/>
                    <a:pt x="633" y="0"/>
                    <a:pt x="632" y="0"/>
                  </a:cubicBezTo>
                  <a:cubicBezTo>
                    <a:pt x="396" y="0"/>
                    <a:pt x="182" y="142"/>
                    <a:pt x="91" y="361"/>
                  </a:cubicBezTo>
                  <a:cubicBezTo>
                    <a:pt x="1" y="580"/>
                    <a:pt x="50" y="831"/>
                    <a:pt x="218" y="999"/>
                  </a:cubicBezTo>
                  <a:cubicBezTo>
                    <a:pt x="330" y="1111"/>
                    <a:pt x="480" y="1171"/>
                    <a:pt x="632" y="1171"/>
                  </a:cubicBezTo>
                  <a:cubicBezTo>
                    <a:pt x="708" y="1171"/>
                    <a:pt x="784" y="1156"/>
                    <a:pt x="856" y="1126"/>
                  </a:cubicBezTo>
                  <a:cubicBezTo>
                    <a:pt x="1076" y="1035"/>
                    <a:pt x="1218" y="823"/>
                    <a:pt x="1218" y="585"/>
                  </a:cubicBezTo>
                  <a:cubicBezTo>
                    <a:pt x="1218" y="263"/>
                    <a:pt x="956" y="0"/>
                    <a:pt x="635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10"/>
            <p:cNvSpPr/>
            <p:nvPr/>
          </p:nvSpPr>
          <p:spPr>
            <a:xfrm>
              <a:off x="7341275" y="2551175"/>
              <a:ext cx="39150" cy="37675"/>
            </a:xfrm>
            <a:custGeom>
              <a:rect b="b" l="l" r="r" t="t"/>
              <a:pathLst>
                <a:path extrusionOk="0" h="1507" w="1566">
                  <a:moveTo>
                    <a:pt x="812" y="1"/>
                  </a:moveTo>
                  <a:cubicBezTo>
                    <a:pt x="509" y="1"/>
                    <a:pt x="234" y="184"/>
                    <a:pt x="117" y="465"/>
                  </a:cubicBezTo>
                  <a:cubicBezTo>
                    <a:pt x="1" y="747"/>
                    <a:pt x="65" y="1071"/>
                    <a:pt x="280" y="1286"/>
                  </a:cubicBezTo>
                  <a:cubicBezTo>
                    <a:pt x="424" y="1430"/>
                    <a:pt x="617" y="1507"/>
                    <a:pt x="813" y="1507"/>
                  </a:cubicBezTo>
                  <a:cubicBezTo>
                    <a:pt x="910" y="1507"/>
                    <a:pt x="1008" y="1488"/>
                    <a:pt x="1101" y="1449"/>
                  </a:cubicBezTo>
                  <a:cubicBezTo>
                    <a:pt x="1382" y="1333"/>
                    <a:pt x="1566" y="1057"/>
                    <a:pt x="1566" y="754"/>
                  </a:cubicBezTo>
                  <a:cubicBezTo>
                    <a:pt x="1566" y="337"/>
                    <a:pt x="1228" y="1"/>
                    <a:pt x="8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10"/>
            <p:cNvSpPr/>
            <p:nvPr/>
          </p:nvSpPr>
          <p:spPr>
            <a:xfrm>
              <a:off x="5536100" y="2511350"/>
              <a:ext cx="8175" cy="8200"/>
            </a:xfrm>
            <a:custGeom>
              <a:rect b="b" l="l" r="r" t="t"/>
              <a:pathLst>
                <a:path extrusionOk="0" h="328" w="327">
                  <a:moveTo>
                    <a:pt x="164" y="0"/>
                  </a:moveTo>
                  <a:cubicBezTo>
                    <a:pt x="74" y="0"/>
                    <a:pt x="1" y="73"/>
                    <a:pt x="1" y="164"/>
                  </a:cubicBezTo>
                  <a:cubicBezTo>
                    <a:pt x="1" y="254"/>
                    <a:pt x="74" y="327"/>
                    <a:pt x="164" y="327"/>
                  </a:cubicBezTo>
                  <a:cubicBezTo>
                    <a:pt x="254" y="327"/>
                    <a:pt x="327" y="254"/>
                    <a:pt x="327" y="164"/>
                  </a:cubicBezTo>
                  <a:cubicBezTo>
                    <a:pt x="327" y="73"/>
                    <a:pt x="254" y="0"/>
                    <a:pt x="164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10"/>
            <p:cNvSpPr/>
            <p:nvPr/>
          </p:nvSpPr>
          <p:spPr>
            <a:xfrm>
              <a:off x="5668925" y="2896675"/>
              <a:ext cx="39600" cy="38100"/>
            </a:xfrm>
            <a:custGeom>
              <a:rect b="b" l="l" r="r" t="t"/>
              <a:pathLst>
                <a:path extrusionOk="0" h="1524" w="1584">
                  <a:moveTo>
                    <a:pt x="823" y="1"/>
                  </a:moveTo>
                  <a:cubicBezTo>
                    <a:pt x="515" y="1"/>
                    <a:pt x="237" y="186"/>
                    <a:pt x="119" y="470"/>
                  </a:cubicBezTo>
                  <a:cubicBezTo>
                    <a:pt x="1" y="756"/>
                    <a:pt x="67" y="1083"/>
                    <a:pt x="283" y="1301"/>
                  </a:cubicBezTo>
                  <a:cubicBezTo>
                    <a:pt x="429" y="1446"/>
                    <a:pt x="624" y="1524"/>
                    <a:pt x="823" y="1524"/>
                  </a:cubicBezTo>
                  <a:cubicBezTo>
                    <a:pt x="921" y="1524"/>
                    <a:pt x="1020" y="1505"/>
                    <a:pt x="1114" y="1466"/>
                  </a:cubicBezTo>
                  <a:cubicBezTo>
                    <a:pt x="1398" y="1347"/>
                    <a:pt x="1584" y="1069"/>
                    <a:pt x="1584" y="762"/>
                  </a:cubicBezTo>
                  <a:cubicBezTo>
                    <a:pt x="1584" y="341"/>
                    <a:pt x="1243" y="1"/>
                    <a:pt x="823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10"/>
            <p:cNvSpPr/>
            <p:nvPr/>
          </p:nvSpPr>
          <p:spPr>
            <a:xfrm>
              <a:off x="4176575" y="2368400"/>
              <a:ext cx="30000" cy="25650"/>
            </a:xfrm>
            <a:custGeom>
              <a:rect b="b" l="l" r="r" t="t"/>
              <a:pathLst>
                <a:path extrusionOk="0" h="1026" w="1200">
                  <a:moveTo>
                    <a:pt x="686" y="0"/>
                  </a:moveTo>
                  <a:cubicBezTo>
                    <a:pt x="229" y="0"/>
                    <a:pt x="0" y="553"/>
                    <a:pt x="323" y="876"/>
                  </a:cubicBezTo>
                  <a:cubicBezTo>
                    <a:pt x="421" y="974"/>
                    <a:pt x="552" y="1026"/>
                    <a:pt x="686" y="1026"/>
                  </a:cubicBezTo>
                  <a:cubicBezTo>
                    <a:pt x="752" y="1026"/>
                    <a:pt x="819" y="1013"/>
                    <a:pt x="882" y="987"/>
                  </a:cubicBezTo>
                  <a:cubicBezTo>
                    <a:pt x="1073" y="908"/>
                    <a:pt x="1199" y="721"/>
                    <a:pt x="1199" y="513"/>
                  </a:cubicBezTo>
                  <a:cubicBezTo>
                    <a:pt x="1198" y="230"/>
                    <a:pt x="969" y="0"/>
                    <a:pt x="686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8" name="Google Shape;7108;p10"/>
          <p:cNvGrpSpPr/>
          <p:nvPr/>
        </p:nvGrpSpPr>
        <p:grpSpPr>
          <a:xfrm>
            <a:off x="-79368" y="-558092"/>
            <a:ext cx="9358095" cy="6205603"/>
            <a:chOff x="236675" y="487975"/>
            <a:chExt cx="7144675" cy="4737825"/>
          </a:xfrm>
        </p:grpSpPr>
        <p:sp>
          <p:nvSpPr>
            <p:cNvPr id="7109" name="Google Shape;7109;p10"/>
            <p:cNvSpPr/>
            <p:nvPr/>
          </p:nvSpPr>
          <p:spPr>
            <a:xfrm>
              <a:off x="3851750" y="1063075"/>
              <a:ext cx="20075" cy="17200"/>
            </a:xfrm>
            <a:custGeom>
              <a:rect b="b" l="l" r="r" t="t"/>
              <a:pathLst>
                <a:path extrusionOk="0" h="688" w="803">
                  <a:moveTo>
                    <a:pt x="460" y="0"/>
                  </a:moveTo>
                  <a:cubicBezTo>
                    <a:pt x="154" y="0"/>
                    <a:pt x="0" y="370"/>
                    <a:pt x="216" y="587"/>
                  </a:cubicBezTo>
                  <a:cubicBezTo>
                    <a:pt x="286" y="657"/>
                    <a:pt x="372" y="688"/>
                    <a:pt x="456" y="688"/>
                  </a:cubicBezTo>
                  <a:cubicBezTo>
                    <a:pt x="633" y="688"/>
                    <a:pt x="802" y="551"/>
                    <a:pt x="802" y="345"/>
                  </a:cubicBezTo>
                  <a:cubicBezTo>
                    <a:pt x="802" y="154"/>
                    <a:pt x="649" y="0"/>
                    <a:pt x="4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10"/>
            <p:cNvSpPr/>
            <p:nvPr/>
          </p:nvSpPr>
          <p:spPr>
            <a:xfrm>
              <a:off x="3594200" y="874250"/>
              <a:ext cx="30125" cy="25775"/>
            </a:xfrm>
            <a:custGeom>
              <a:rect b="b" l="l" r="r" t="t"/>
              <a:pathLst>
                <a:path extrusionOk="0" h="1031" w="1205">
                  <a:moveTo>
                    <a:pt x="689" y="0"/>
                  </a:moveTo>
                  <a:cubicBezTo>
                    <a:pt x="230" y="0"/>
                    <a:pt x="1" y="555"/>
                    <a:pt x="325" y="879"/>
                  </a:cubicBezTo>
                  <a:cubicBezTo>
                    <a:pt x="424" y="978"/>
                    <a:pt x="556" y="1030"/>
                    <a:pt x="690" y="1030"/>
                  </a:cubicBezTo>
                  <a:cubicBezTo>
                    <a:pt x="756" y="1030"/>
                    <a:pt x="823" y="1017"/>
                    <a:pt x="886" y="991"/>
                  </a:cubicBezTo>
                  <a:cubicBezTo>
                    <a:pt x="1079" y="911"/>
                    <a:pt x="1204" y="723"/>
                    <a:pt x="1204" y="515"/>
                  </a:cubicBezTo>
                  <a:cubicBezTo>
                    <a:pt x="1204" y="230"/>
                    <a:pt x="974" y="0"/>
                    <a:pt x="68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10"/>
            <p:cNvSpPr/>
            <p:nvPr/>
          </p:nvSpPr>
          <p:spPr>
            <a:xfrm>
              <a:off x="3248025" y="912850"/>
              <a:ext cx="10075" cy="8600"/>
            </a:xfrm>
            <a:custGeom>
              <a:rect b="b" l="l" r="r" t="t"/>
              <a:pathLst>
                <a:path extrusionOk="0" h="344" w="403">
                  <a:moveTo>
                    <a:pt x="229" y="1"/>
                  </a:moveTo>
                  <a:cubicBezTo>
                    <a:pt x="76" y="1"/>
                    <a:pt x="0" y="186"/>
                    <a:pt x="108" y="293"/>
                  </a:cubicBezTo>
                  <a:cubicBezTo>
                    <a:pt x="143" y="328"/>
                    <a:pt x="187" y="344"/>
                    <a:pt x="229" y="344"/>
                  </a:cubicBezTo>
                  <a:cubicBezTo>
                    <a:pt x="318" y="344"/>
                    <a:pt x="402" y="275"/>
                    <a:pt x="402" y="172"/>
                  </a:cubicBezTo>
                  <a:cubicBezTo>
                    <a:pt x="401" y="76"/>
                    <a:pt x="325" y="1"/>
                    <a:pt x="22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10"/>
            <p:cNvSpPr/>
            <p:nvPr/>
          </p:nvSpPr>
          <p:spPr>
            <a:xfrm>
              <a:off x="3231300" y="1193250"/>
              <a:ext cx="26800" cy="22950"/>
            </a:xfrm>
            <a:custGeom>
              <a:rect b="b" l="l" r="r" t="t"/>
              <a:pathLst>
                <a:path extrusionOk="0" h="918" w="1072">
                  <a:moveTo>
                    <a:pt x="613" y="0"/>
                  </a:moveTo>
                  <a:cubicBezTo>
                    <a:pt x="204" y="0"/>
                    <a:pt x="1" y="495"/>
                    <a:pt x="289" y="783"/>
                  </a:cubicBezTo>
                  <a:cubicBezTo>
                    <a:pt x="382" y="876"/>
                    <a:pt x="497" y="917"/>
                    <a:pt x="609" y="917"/>
                  </a:cubicBezTo>
                  <a:cubicBezTo>
                    <a:pt x="845" y="917"/>
                    <a:pt x="1071" y="734"/>
                    <a:pt x="1071" y="458"/>
                  </a:cubicBezTo>
                  <a:cubicBezTo>
                    <a:pt x="1071" y="207"/>
                    <a:pt x="865" y="0"/>
                    <a:pt x="6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10"/>
            <p:cNvSpPr/>
            <p:nvPr/>
          </p:nvSpPr>
          <p:spPr>
            <a:xfrm>
              <a:off x="3920725" y="795525"/>
              <a:ext cx="29775" cy="28650"/>
            </a:xfrm>
            <a:custGeom>
              <a:rect b="b" l="l" r="r" t="t"/>
              <a:pathLst>
                <a:path extrusionOk="0" h="1146" w="1191">
                  <a:moveTo>
                    <a:pt x="619" y="1"/>
                  </a:moveTo>
                  <a:cubicBezTo>
                    <a:pt x="387" y="1"/>
                    <a:pt x="178" y="140"/>
                    <a:pt x="90" y="354"/>
                  </a:cubicBezTo>
                  <a:cubicBezTo>
                    <a:pt x="0" y="569"/>
                    <a:pt x="50" y="815"/>
                    <a:pt x="214" y="978"/>
                  </a:cubicBezTo>
                  <a:cubicBezTo>
                    <a:pt x="324" y="1088"/>
                    <a:pt x="470" y="1146"/>
                    <a:pt x="619" y="1146"/>
                  </a:cubicBezTo>
                  <a:cubicBezTo>
                    <a:pt x="692" y="1146"/>
                    <a:pt x="766" y="1132"/>
                    <a:pt x="837" y="1103"/>
                  </a:cubicBezTo>
                  <a:cubicBezTo>
                    <a:pt x="1051" y="1013"/>
                    <a:pt x="1190" y="806"/>
                    <a:pt x="1190" y="574"/>
                  </a:cubicBezTo>
                  <a:cubicBezTo>
                    <a:pt x="1190" y="257"/>
                    <a:pt x="934" y="1"/>
                    <a:pt x="619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10"/>
            <p:cNvSpPr/>
            <p:nvPr/>
          </p:nvSpPr>
          <p:spPr>
            <a:xfrm>
              <a:off x="4216075" y="1307725"/>
              <a:ext cx="13400" cy="11450"/>
            </a:xfrm>
            <a:custGeom>
              <a:rect b="b" l="l" r="r" t="t"/>
              <a:pathLst>
                <a:path extrusionOk="0" h="458" w="536">
                  <a:moveTo>
                    <a:pt x="310" y="1"/>
                  </a:moveTo>
                  <a:cubicBezTo>
                    <a:pt x="309" y="1"/>
                    <a:pt x="308" y="1"/>
                    <a:pt x="307" y="1"/>
                  </a:cubicBezTo>
                  <a:cubicBezTo>
                    <a:pt x="102" y="1"/>
                    <a:pt x="1" y="246"/>
                    <a:pt x="145" y="390"/>
                  </a:cubicBezTo>
                  <a:cubicBezTo>
                    <a:pt x="192" y="437"/>
                    <a:pt x="249" y="458"/>
                    <a:pt x="305" y="458"/>
                  </a:cubicBezTo>
                  <a:cubicBezTo>
                    <a:pt x="423" y="458"/>
                    <a:pt x="536" y="367"/>
                    <a:pt x="536" y="230"/>
                  </a:cubicBezTo>
                  <a:cubicBezTo>
                    <a:pt x="536" y="103"/>
                    <a:pt x="434" y="1"/>
                    <a:pt x="310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10"/>
            <p:cNvSpPr/>
            <p:nvPr/>
          </p:nvSpPr>
          <p:spPr>
            <a:xfrm>
              <a:off x="3383950" y="1619575"/>
              <a:ext cx="60100" cy="60125"/>
            </a:xfrm>
            <a:custGeom>
              <a:rect b="b" l="l" r="r" t="t"/>
              <a:pathLst>
                <a:path extrusionOk="0" h="2405" w="2404">
                  <a:moveTo>
                    <a:pt x="1201" y="1"/>
                  </a:moveTo>
                  <a:cubicBezTo>
                    <a:pt x="539" y="1"/>
                    <a:pt x="1" y="539"/>
                    <a:pt x="1" y="1203"/>
                  </a:cubicBezTo>
                  <a:cubicBezTo>
                    <a:pt x="1" y="1867"/>
                    <a:pt x="539" y="2405"/>
                    <a:pt x="1201" y="2405"/>
                  </a:cubicBezTo>
                  <a:cubicBezTo>
                    <a:pt x="1865" y="2405"/>
                    <a:pt x="2403" y="1867"/>
                    <a:pt x="2403" y="1203"/>
                  </a:cubicBezTo>
                  <a:cubicBezTo>
                    <a:pt x="2403" y="539"/>
                    <a:pt x="1865" y="1"/>
                    <a:pt x="120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10"/>
            <p:cNvSpPr/>
            <p:nvPr/>
          </p:nvSpPr>
          <p:spPr>
            <a:xfrm>
              <a:off x="2897525" y="1138900"/>
              <a:ext cx="14350" cy="14325"/>
            </a:xfrm>
            <a:custGeom>
              <a:rect b="b" l="l" r="r" t="t"/>
              <a:pathLst>
                <a:path extrusionOk="0" h="573" w="574">
                  <a:moveTo>
                    <a:pt x="287" y="1"/>
                  </a:moveTo>
                  <a:cubicBezTo>
                    <a:pt x="129" y="1"/>
                    <a:pt x="0" y="128"/>
                    <a:pt x="0" y="286"/>
                  </a:cubicBezTo>
                  <a:cubicBezTo>
                    <a:pt x="0" y="445"/>
                    <a:pt x="129" y="572"/>
                    <a:pt x="287" y="572"/>
                  </a:cubicBezTo>
                  <a:cubicBezTo>
                    <a:pt x="444" y="572"/>
                    <a:pt x="573" y="445"/>
                    <a:pt x="573" y="286"/>
                  </a:cubicBezTo>
                  <a:cubicBezTo>
                    <a:pt x="573" y="128"/>
                    <a:pt x="444" y="1"/>
                    <a:pt x="28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10"/>
            <p:cNvSpPr/>
            <p:nvPr/>
          </p:nvSpPr>
          <p:spPr>
            <a:xfrm>
              <a:off x="4624950" y="740575"/>
              <a:ext cx="30500" cy="26100"/>
            </a:xfrm>
            <a:custGeom>
              <a:rect b="b" l="l" r="r" t="t"/>
              <a:pathLst>
                <a:path extrusionOk="0" h="1044" w="1220">
                  <a:moveTo>
                    <a:pt x="698" y="1"/>
                  </a:moveTo>
                  <a:cubicBezTo>
                    <a:pt x="232" y="1"/>
                    <a:pt x="0" y="563"/>
                    <a:pt x="328" y="890"/>
                  </a:cubicBezTo>
                  <a:cubicBezTo>
                    <a:pt x="428" y="991"/>
                    <a:pt x="562" y="1044"/>
                    <a:pt x="697" y="1044"/>
                  </a:cubicBezTo>
                  <a:cubicBezTo>
                    <a:pt x="764" y="1044"/>
                    <a:pt x="832" y="1031"/>
                    <a:pt x="896" y="1004"/>
                  </a:cubicBezTo>
                  <a:cubicBezTo>
                    <a:pt x="1092" y="924"/>
                    <a:pt x="1219" y="733"/>
                    <a:pt x="1219" y="522"/>
                  </a:cubicBezTo>
                  <a:cubicBezTo>
                    <a:pt x="1218" y="234"/>
                    <a:pt x="986" y="1"/>
                    <a:pt x="69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10"/>
            <p:cNvSpPr/>
            <p:nvPr/>
          </p:nvSpPr>
          <p:spPr>
            <a:xfrm>
              <a:off x="4546125" y="1480625"/>
              <a:ext cx="65025" cy="62550"/>
            </a:xfrm>
            <a:custGeom>
              <a:rect b="b" l="l" r="r" t="t"/>
              <a:pathLst>
                <a:path extrusionOk="0" h="2502" w="2601">
                  <a:moveTo>
                    <a:pt x="1350" y="0"/>
                  </a:moveTo>
                  <a:cubicBezTo>
                    <a:pt x="843" y="0"/>
                    <a:pt x="388" y="305"/>
                    <a:pt x="194" y="772"/>
                  </a:cubicBezTo>
                  <a:cubicBezTo>
                    <a:pt x="0" y="1240"/>
                    <a:pt x="108" y="1777"/>
                    <a:pt x="466" y="2134"/>
                  </a:cubicBezTo>
                  <a:cubicBezTo>
                    <a:pt x="705" y="2374"/>
                    <a:pt x="1025" y="2501"/>
                    <a:pt x="1351" y="2501"/>
                  </a:cubicBezTo>
                  <a:cubicBezTo>
                    <a:pt x="1512" y="2501"/>
                    <a:pt x="1674" y="2470"/>
                    <a:pt x="1829" y="2406"/>
                  </a:cubicBezTo>
                  <a:cubicBezTo>
                    <a:pt x="2295" y="2213"/>
                    <a:pt x="2600" y="1757"/>
                    <a:pt x="2600" y="1251"/>
                  </a:cubicBezTo>
                  <a:cubicBezTo>
                    <a:pt x="2600" y="559"/>
                    <a:pt x="2041" y="0"/>
                    <a:pt x="135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10"/>
            <p:cNvSpPr/>
            <p:nvPr/>
          </p:nvSpPr>
          <p:spPr>
            <a:xfrm>
              <a:off x="5628225" y="589450"/>
              <a:ext cx="12175" cy="10475"/>
            </a:xfrm>
            <a:custGeom>
              <a:rect b="b" l="l" r="r" t="t"/>
              <a:pathLst>
                <a:path extrusionOk="0" h="419" w="487">
                  <a:moveTo>
                    <a:pt x="279" y="0"/>
                  </a:moveTo>
                  <a:cubicBezTo>
                    <a:pt x="92" y="0"/>
                    <a:pt x="0" y="225"/>
                    <a:pt x="130" y="357"/>
                  </a:cubicBezTo>
                  <a:cubicBezTo>
                    <a:pt x="173" y="399"/>
                    <a:pt x="225" y="418"/>
                    <a:pt x="276" y="418"/>
                  </a:cubicBezTo>
                  <a:cubicBezTo>
                    <a:pt x="384" y="418"/>
                    <a:pt x="487" y="335"/>
                    <a:pt x="487" y="210"/>
                  </a:cubicBezTo>
                  <a:cubicBezTo>
                    <a:pt x="487" y="94"/>
                    <a:pt x="393" y="0"/>
                    <a:pt x="27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10"/>
            <p:cNvSpPr/>
            <p:nvPr/>
          </p:nvSpPr>
          <p:spPr>
            <a:xfrm>
              <a:off x="5554275" y="1299250"/>
              <a:ext cx="14125" cy="14125"/>
            </a:xfrm>
            <a:custGeom>
              <a:rect b="b" l="l" r="r" t="t"/>
              <a:pathLst>
                <a:path extrusionOk="0" h="565" w="565">
                  <a:moveTo>
                    <a:pt x="283" y="0"/>
                  </a:moveTo>
                  <a:cubicBezTo>
                    <a:pt x="128" y="0"/>
                    <a:pt x="1" y="126"/>
                    <a:pt x="1" y="282"/>
                  </a:cubicBezTo>
                  <a:cubicBezTo>
                    <a:pt x="1" y="438"/>
                    <a:pt x="128" y="564"/>
                    <a:pt x="283" y="564"/>
                  </a:cubicBezTo>
                  <a:cubicBezTo>
                    <a:pt x="439" y="564"/>
                    <a:pt x="564" y="438"/>
                    <a:pt x="564" y="282"/>
                  </a:cubicBezTo>
                  <a:cubicBezTo>
                    <a:pt x="564" y="126"/>
                    <a:pt x="439" y="0"/>
                    <a:pt x="2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10"/>
            <p:cNvSpPr/>
            <p:nvPr/>
          </p:nvSpPr>
          <p:spPr>
            <a:xfrm>
              <a:off x="6409675" y="642275"/>
              <a:ext cx="16500" cy="14150"/>
            </a:xfrm>
            <a:custGeom>
              <a:rect b="b" l="l" r="r" t="t"/>
              <a:pathLst>
                <a:path extrusionOk="0" h="566" w="660">
                  <a:moveTo>
                    <a:pt x="378" y="1"/>
                  </a:moveTo>
                  <a:cubicBezTo>
                    <a:pt x="126" y="1"/>
                    <a:pt x="0" y="304"/>
                    <a:pt x="178" y="481"/>
                  </a:cubicBezTo>
                  <a:cubicBezTo>
                    <a:pt x="235" y="539"/>
                    <a:pt x="306" y="565"/>
                    <a:pt x="376" y="565"/>
                  </a:cubicBezTo>
                  <a:cubicBezTo>
                    <a:pt x="521" y="565"/>
                    <a:pt x="660" y="452"/>
                    <a:pt x="660" y="282"/>
                  </a:cubicBezTo>
                  <a:cubicBezTo>
                    <a:pt x="660" y="126"/>
                    <a:pt x="534" y="1"/>
                    <a:pt x="378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10"/>
            <p:cNvSpPr/>
            <p:nvPr/>
          </p:nvSpPr>
          <p:spPr>
            <a:xfrm>
              <a:off x="6597550" y="1072025"/>
              <a:ext cx="20625" cy="17675"/>
            </a:xfrm>
            <a:custGeom>
              <a:rect b="b" l="l" r="r" t="t"/>
              <a:pathLst>
                <a:path extrusionOk="0" h="707" w="825">
                  <a:moveTo>
                    <a:pt x="471" y="0"/>
                  </a:moveTo>
                  <a:cubicBezTo>
                    <a:pt x="157" y="0"/>
                    <a:pt x="1" y="381"/>
                    <a:pt x="222" y="602"/>
                  </a:cubicBezTo>
                  <a:cubicBezTo>
                    <a:pt x="294" y="674"/>
                    <a:pt x="383" y="706"/>
                    <a:pt x="470" y="706"/>
                  </a:cubicBezTo>
                  <a:cubicBezTo>
                    <a:pt x="651" y="706"/>
                    <a:pt x="824" y="566"/>
                    <a:pt x="824" y="353"/>
                  </a:cubicBezTo>
                  <a:cubicBezTo>
                    <a:pt x="824" y="158"/>
                    <a:pt x="666" y="0"/>
                    <a:pt x="47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10"/>
            <p:cNvSpPr/>
            <p:nvPr/>
          </p:nvSpPr>
          <p:spPr>
            <a:xfrm>
              <a:off x="6046250" y="1510600"/>
              <a:ext cx="20600" cy="17675"/>
            </a:xfrm>
            <a:custGeom>
              <a:rect b="b" l="l" r="r" t="t"/>
              <a:pathLst>
                <a:path extrusionOk="0" h="707" w="824">
                  <a:moveTo>
                    <a:pt x="472" y="0"/>
                  </a:moveTo>
                  <a:cubicBezTo>
                    <a:pt x="158" y="0"/>
                    <a:pt x="0" y="381"/>
                    <a:pt x="223" y="602"/>
                  </a:cubicBezTo>
                  <a:cubicBezTo>
                    <a:pt x="295" y="674"/>
                    <a:pt x="383" y="706"/>
                    <a:pt x="469" y="706"/>
                  </a:cubicBezTo>
                  <a:cubicBezTo>
                    <a:pt x="650" y="706"/>
                    <a:pt x="823" y="565"/>
                    <a:pt x="823" y="353"/>
                  </a:cubicBezTo>
                  <a:cubicBezTo>
                    <a:pt x="823" y="158"/>
                    <a:pt x="666" y="0"/>
                    <a:pt x="47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10"/>
            <p:cNvSpPr/>
            <p:nvPr/>
          </p:nvSpPr>
          <p:spPr>
            <a:xfrm>
              <a:off x="6988000" y="1234050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1"/>
                  </a:moveTo>
                  <a:cubicBezTo>
                    <a:pt x="64" y="1"/>
                    <a:pt x="1" y="65"/>
                    <a:pt x="1" y="142"/>
                  </a:cubicBezTo>
                  <a:cubicBezTo>
                    <a:pt x="1" y="221"/>
                    <a:pt x="64" y="283"/>
                    <a:pt x="142" y="283"/>
                  </a:cubicBezTo>
                  <a:cubicBezTo>
                    <a:pt x="219" y="283"/>
                    <a:pt x="283" y="221"/>
                    <a:pt x="283" y="142"/>
                  </a:cubicBezTo>
                  <a:cubicBezTo>
                    <a:pt x="283" y="65"/>
                    <a:pt x="219" y="1"/>
                    <a:pt x="14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10"/>
            <p:cNvSpPr/>
            <p:nvPr/>
          </p:nvSpPr>
          <p:spPr>
            <a:xfrm>
              <a:off x="6556475" y="1862875"/>
              <a:ext cx="7075" cy="7075"/>
            </a:xfrm>
            <a:custGeom>
              <a:rect b="b" l="l" r="r" t="t"/>
              <a:pathLst>
                <a:path extrusionOk="0" h="283" w="283">
                  <a:moveTo>
                    <a:pt x="142" y="0"/>
                  </a:moveTo>
                  <a:cubicBezTo>
                    <a:pt x="64" y="0"/>
                    <a:pt x="1" y="64"/>
                    <a:pt x="1" y="141"/>
                  </a:cubicBezTo>
                  <a:cubicBezTo>
                    <a:pt x="1" y="219"/>
                    <a:pt x="64" y="282"/>
                    <a:pt x="142" y="282"/>
                  </a:cubicBezTo>
                  <a:cubicBezTo>
                    <a:pt x="219" y="282"/>
                    <a:pt x="283" y="219"/>
                    <a:pt x="283" y="141"/>
                  </a:cubicBezTo>
                  <a:cubicBezTo>
                    <a:pt x="283" y="64"/>
                    <a:pt x="219" y="0"/>
                    <a:pt x="1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10"/>
            <p:cNvSpPr/>
            <p:nvPr/>
          </p:nvSpPr>
          <p:spPr>
            <a:xfrm>
              <a:off x="7120350" y="1568725"/>
              <a:ext cx="40300" cy="38775"/>
            </a:xfrm>
            <a:custGeom>
              <a:rect b="b" l="l" r="r" t="t"/>
              <a:pathLst>
                <a:path extrusionOk="0" h="1551" w="1612">
                  <a:moveTo>
                    <a:pt x="837" y="0"/>
                  </a:moveTo>
                  <a:cubicBezTo>
                    <a:pt x="523" y="0"/>
                    <a:pt x="240" y="190"/>
                    <a:pt x="120" y="479"/>
                  </a:cubicBezTo>
                  <a:cubicBezTo>
                    <a:pt x="0" y="769"/>
                    <a:pt x="67" y="1102"/>
                    <a:pt x="288" y="1324"/>
                  </a:cubicBezTo>
                  <a:cubicBezTo>
                    <a:pt x="437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2"/>
                    <a:pt x="1611" y="1089"/>
                    <a:pt x="1611" y="775"/>
                  </a:cubicBezTo>
                  <a:cubicBezTo>
                    <a:pt x="1611" y="348"/>
                    <a:pt x="1264" y="0"/>
                    <a:pt x="8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10"/>
            <p:cNvSpPr/>
            <p:nvPr/>
          </p:nvSpPr>
          <p:spPr>
            <a:xfrm>
              <a:off x="7364925" y="2151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10"/>
            <p:cNvSpPr/>
            <p:nvPr/>
          </p:nvSpPr>
          <p:spPr>
            <a:xfrm>
              <a:off x="6368025" y="2239775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1"/>
                  </a:moveTo>
                  <a:cubicBezTo>
                    <a:pt x="190" y="1"/>
                    <a:pt x="0" y="190"/>
                    <a:pt x="0" y="424"/>
                  </a:cubicBezTo>
                  <a:cubicBezTo>
                    <a:pt x="0" y="657"/>
                    <a:pt x="190" y="847"/>
                    <a:pt x="423" y="847"/>
                  </a:cubicBezTo>
                  <a:cubicBezTo>
                    <a:pt x="657" y="847"/>
                    <a:pt x="846" y="657"/>
                    <a:pt x="846" y="424"/>
                  </a:cubicBezTo>
                  <a:cubicBezTo>
                    <a:pt x="846" y="190"/>
                    <a:pt x="657" y="1"/>
                    <a:pt x="4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10"/>
            <p:cNvSpPr/>
            <p:nvPr/>
          </p:nvSpPr>
          <p:spPr>
            <a:xfrm>
              <a:off x="5896225" y="1963250"/>
              <a:ext cx="40300" cy="38800"/>
            </a:xfrm>
            <a:custGeom>
              <a:rect b="b" l="l" r="r" t="t"/>
              <a:pathLst>
                <a:path extrusionOk="0" h="1552" w="1612">
                  <a:moveTo>
                    <a:pt x="837" y="1"/>
                  </a:moveTo>
                  <a:cubicBezTo>
                    <a:pt x="523" y="1"/>
                    <a:pt x="241" y="190"/>
                    <a:pt x="120" y="480"/>
                  </a:cubicBezTo>
                  <a:cubicBezTo>
                    <a:pt x="0" y="769"/>
                    <a:pt x="67" y="1103"/>
                    <a:pt x="288" y="1324"/>
                  </a:cubicBezTo>
                  <a:cubicBezTo>
                    <a:pt x="436" y="1472"/>
                    <a:pt x="635" y="1551"/>
                    <a:pt x="837" y="1551"/>
                  </a:cubicBezTo>
                  <a:cubicBezTo>
                    <a:pt x="936" y="1551"/>
                    <a:pt x="1037" y="1532"/>
                    <a:pt x="1132" y="1492"/>
                  </a:cubicBezTo>
                  <a:cubicBezTo>
                    <a:pt x="1422" y="1373"/>
                    <a:pt x="1611" y="1089"/>
                    <a:pt x="1611" y="775"/>
                  </a:cubicBezTo>
                  <a:cubicBezTo>
                    <a:pt x="1611" y="348"/>
                    <a:pt x="1264" y="1"/>
                    <a:pt x="8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10"/>
            <p:cNvSpPr/>
            <p:nvPr/>
          </p:nvSpPr>
          <p:spPr>
            <a:xfrm>
              <a:off x="6526550" y="1508850"/>
              <a:ext cx="21175" cy="21175"/>
            </a:xfrm>
            <a:custGeom>
              <a:rect b="b" l="l" r="r" t="t"/>
              <a:pathLst>
                <a:path extrusionOk="0" h="847" w="847">
                  <a:moveTo>
                    <a:pt x="423" y="0"/>
                  </a:moveTo>
                  <a:cubicBezTo>
                    <a:pt x="190" y="0"/>
                    <a:pt x="0" y="190"/>
                    <a:pt x="0" y="423"/>
                  </a:cubicBezTo>
                  <a:cubicBezTo>
                    <a:pt x="0" y="657"/>
                    <a:pt x="190" y="846"/>
                    <a:pt x="423" y="846"/>
                  </a:cubicBezTo>
                  <a:cubicBezTo>
                    <a:pt x="657" y="846"/>
                    <a:pt x="846" y="657"/>
                    <a:pt x="846" y="423"/>
                  </a:cubicBezTo>
                  <a:cubicBezTo>
                    <a:pt x="846" y="190"/>
                    <a:pt x="657" y="0"/>
                    <a:pt x="4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10"/>
            <p:cNvSpPr/>
            <p:nvPr/>
          </p:nvSpPr>
          <p:spPr>
            <a:xfrm>
              <a:off x="7273900" y="1989450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599" y="0"/>
                  </a:moveTo>
                  <a:cubicBezTo>
                    <a:pt x="200" y="0"/>
                    <a:pt x="0" y="482"/>
                    <a:pt x="282" y="766"/>
                  </a:cubicBezTo>
                  <a:cubicBezTo>
                    <a:pt x="373" y="857"/>
                    <a:pt x="486" y="898"/>
                    <a:pt x="596" y="898"/>
                  </a:cubicBezTo>
                  <a:cubicBezTo>
                    <a:pt x="826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10"/>
            <p:cNvSpPr/>
            <p:nvPr/>
          </p:nvSpPr>
          <p:spPr>
            <a:xfrm>
              <a:off x="7275300" y="1783475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1"/>
                  </a:moveTo>
                  <a:cubicBezTo>
                    <a:pt x="125" y="1"/>
                    <a:pt x="0" y="302"/>
                    <a:pt x="176" y="478"/>
                  </a:cubicBezTo>
                  <a:cubicBezTo>
                    <a:pt x="234" y="536"/>
                    <a:pt x="304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1"/>
                    <a:pt x="37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10"/>
            <p:cNvSpPr/>
            <p:nvPr/>
          </p:nvSpPr>
          <p:spPr>
            <a:xfrm>
              <a:off x="6862900" y="2482675"/>
              <a:ext cx="58900" cy="58875"/>
            </a:xfrm>
            <a:custGeom>
              <a:rect b="b" l="l" r="r" t="t"/>
              <a:pathLst>
                <a:path extrusionOk="0" h="2355" w="2356">
                  <a:moveTo>
                    <a:pt x="1177" y="0"/>
                  </a:moveTo>
                  <a:cubicBezTo>
                    <a:pt x="527" y="0"/>
                    <a:pt x="1" y="528"/>
                    <a:pt x="1" y="1178"/>
                  </a:cubicBezTo>
                  <a:cubicBezTo>
                    <a:pt x="1" y="1827"/>
                    <a:pt x="527" y="2354"/>
                    <a:pt x="1177" y="2354"/>
                  </a:cubicBezTo>
                  <a:cubicBezTo>
                    <a:pt x="1828" y="2354"/>
                    <a:pt x="2355" y="1827"/>
                    <a:pt x="2355" y="1178"/>
                  </a:cubicBezTo>
                  <a:cubicBezTo>
                    <a:pt x="2355" y="528"/>
                    <a:pt x="1828" y="0"/>
                    <a:pt x="117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10"/>
            <p:cNvSpPr/>
            <p:nvPr/>
          </p:nvSpPr>
          <p:spPr>
            <a:xfrm>
              <a:off x="7277650" y="2512100"/>
              <a:ext cx="14050" cy="14025"/>
            </a:xfrm>
            <a:custGeom>
              <a:rect b="b" l="l" r="r" t="t"/>
              <a:pathLst>
                <a:path extrusionOk="0" h="561" w="562">
                  <a:moveTo>
                    <a:pt x="281" y="1"/>
                  </a:moveTo>
                  <a:cubicBezTo>
                    <a:pt x="126" y="1"/>
                    <a:pt x="0" y="125"/>
                    <a:pt x="0" y="280"/>
                  </a:cubicBezTo>
                  <a:cubicBezTo>
                    <a:pt x="0" y="434"/>
                    <a:pt x="126" y="560"/>
                    <a:pt x="281" y="560"/>
                  </a:cubicBezTo>
                  <a:cubicBezTo>
                    <a:pt x="435" y="560"/>
                    <a:pt x="561" y="434"/>
                    <a:pt x="561" y="280"/>
                  </a:cubicBezTo>
                  <a:cubicBezTo>
                    <a:pt x="561" y="125"/>
                    <a:pt x="435" y="1"/>
                    <a:pt x="28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10"/>
            <p:cNvSpPr/>
            <p:nvPr/>
          </p:nvSpPr>
          <p:spPr>
            <a:xfrm>
              <a:off x="6471975" y="28175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1"/>
                  </a:moveTo>
                  <a:cubicBezTo>
                    <a:pt x="226" y="1"/>
                    <a:pt x="0" y="226"/>
                    <a:pt x="0" y="505"/>
                  </a:cubicBezTo>
                  <a:cubicBezTo>
                    <a:pt x="0" y="784"/>
                    <a:pt x="226" y="1009"/>
                    <a:pt x="505" y="1009"/>
                  </a:cubicBezTo>
                  <a:cubicBezTo>
                    <a:pt x="783" y="1009"/>
                    <a:pt x="1008" y="784"/>
                    <a:pt x="1008" y="505"/>
                  </a:cubicBezTo>
                  <a:cubicBezTo>
                    <a:pt x="1008" y="226"/>
                    <a:pt x="783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10"/>
            <p:cNvSpPr/>
            <p:nvPr/>
          </p:nvSpPr>
          <p:spPr>
            <a:xfrm>
              <a:off x="6894625" y="2985700"/>
              <a:ext cx="22950" cy="19650"/>
            </a:xfrm>
            <a:custGeom>
              <a:rect b="b" l="l" r="r" t="t"/>
              <a:pathLst>
                <a:path extrusionOk="0" h="786" w="918">
                  <a:moveTo>
                    <a:pt x="525" y="0"/>
                  </a:moveTo>
                  <a:cubicBezTo>
                    <a:pt x="175" y="0"/>
                    <a:pt x="1" y="423"/>
                    <a:pt x="248" y="670"/>
                  </a:cubicBezTo>
                  <a:cubicBezTo>
                    <a:pt x="328" y="750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6"/>
                    <a:pt x="742" y="0"/>
                    <a:pt x="5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10"/>
            <p:cNvSpPr/>
            <p:nvPr/>
          </p:nvSpPr>
          <p:spPr>
            <a:xfrm>
              <a:off x="7171625" y="2811950"/>
              <a:ext cx="16375" cy="14050"/>
            </a:xfrm>
            <a:custGeom>
              <a:rect b="b" l="l" r="r" t="t"/>
              <a:pathLst>
                <a:path extrusionOk="0" h="562" w="655">
                  <a:moveTo>
                    <a:pt x="374" y="0"/>
                  </a:moveTo>
                  <a:cubicBezTo>
                    <a:pt x="124" y="0"/>
                    <a:pt x="0" y="302"/>
                    <a:pt x="176" y="479"/>
                  </a:cubicBezTo>
                  <a:cubicBezTo>
                    <a:pt x="233" y="536"/>
                    <a:pt x="304" y="562"/>
                    <a:pt x="372" y="562"/>
                  </a:cubicBezTo>
                  <a:cubicBezTo>
                    <a:pt x="517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10"/>
            <p:cNvSpPr/>
            <p:nvPr/>
          </p:nvSpPr>
          <p:spPr>
            <a:xfrm>
              <a:off x="7258050" y="3110425"/>
              <a:ext cx="11200" cy="11200"/>
            </a:xfrm>
            <a:custGeom>
              <a:rect b="b" l="l" r="r" t="t"/>
              <a:pathLst>
                <a:path extrusionOk="0" h="448" w="448">
                  <a:moveTo>
                    <a:pt x="224" y="0"/>
                  </a:moveTo>
                  <a:cubicBezTo>
                    <a:pt x="101" y="0"/>
                    <a:pt x="1" y="100"/>
                    <a:pt x="1" y="223"/>
                  </a:cubicBezTo>
                  <a:cubicBezTo>
                    <a:pt x="1" y="347"/>
                    <a:pt x="101" y="447"/>
                    <a:pt x="224" y="447"/>
                  </a:cubicBezTo>
                  <a:cubicBezTo>
                    <a:pt x="348" y="447"/>
                    <a:pt x="448" y="347"/>
                    <a:pt x="448" y="223"/>
                  </a:cubicBezTo>
                  <a:cubicBezTo>
                    <a:pt x="448" y="100"/>
                    <a:pt x="348" y="0"/>
                    <a:pt x="2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10"/>
            <p:cNvSpPr/>
            <p:nvPr/>
          </p:nvSpPr>
          <p:spPr>
            <a:xfrm>
              <a:off x="6920775" y="3365425"/>
              <a:ext cx="26225" cy="22450"/>
            </a:xfrm>
            <a:custGeom>
              <a:rect b="b" l="l" r="r" t="t"/>
              <a:pathLst>
                <a:path extrusionOk="0" h="898" w="1049">
                  <a:moveTo>
                    <a:pt x="599" y="0"/>
                  </a:moveTo>
                  <a:cubicBezTo>
                    <a:pt x="201" y="0"/>
                    <a:pt x="1" y="484"/>
                    <a:pt x="283" y="766"/>
                  </a:cubicBezTo>
                  <a:cubicBezTo>
                    <a:pt x="374" y="857"/>
                    <a:pt x="486" y="898"/>
                    <a:pt x="596" y="898"/>
                  </a:cubicBezTo>
                  <a:cubicBezTo>
                    <a:pt x="827" y="898"/>
                    <a:pt x="1048" y="719"/>
                    <a:pt x="1048" y="449"/>
                  </a:cubicBezTo>
                  <a:cubicBezTo>
                    <a:pt x="1048" y="200"/>
                    <a:pt x="848" y="0"/>
                    <a:pt x="5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10"/>
            <p:cNvSpPr/>
            <p:nvPr/>
          </p:nvSpPr>
          <p:spPr>
            <a:xfrm>
              <a:off x="6142550" y="3183250"/>
              <a:ext cx="40800" cy="39250"/>
            </a:xfrm>
            <a:custGeom>
              <a:rect b="b" l="l" r="r" t="t"/>
              <a:pathLst>
                <a:path extrusionOk="0" h="1570" w="1632">
                  <a:moveTo>
                    <a:pt x="846" y="0"/>
                  </a:moveTo>
                  <a:cubicBezTo>
                    <a:pt x="529" y="0"/>
                    <a:pt x="243" y="191"/>
                    <a:pt x="121" y="486"/>
                  </a:cubicBezTo>
                  <a:cubicBezTo>
                    <a:pt x="0" y="778"/>
                    <a:pt x="67" y="1116"/>
                    <a:pt x="291" y="1340"/>
                  </a:cubicBezTo>
                  <a:cubicBezTo>
                    <a:pt x="441" y="1490"/>
                    <a:pt x="642" y="1570"/>
                    <a:pt x="846" y="1570"/>
                  </a:cubicBezTo>
                  <a:cubicBezTo>
                    <a:pt x="947" y="1570"/>
                    <a:pt x="1049" y="1550"/>
                    <a:pt x="1146" y="1510"/>
                  </a:cubicBezTo>
                  <a:cubicBezTo>
                    <a:pt x="1440" y="1389"/>
                    <a:pt x="1631" y="1102"/>
                    <a:pt x="1631" y="786"/>
                  </a:cubicBezTo>
                  <a:cubicBezTo>
                    <a:pt x="1631" y="352"/>
                    <a:pt x="1280" y="0"/>
                    <a:pt x="846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10"/>
            <p:cNvSpPr/>
            <p:nvPr/>
          </p:nvSpPr>
          <p:spPr>
            <a:xfrm>
              <a:off x="6410775" y="3750750"/>
              <a:ext cx="16400" cy="14050"/>
            </a:xfrm>
            <a:custGeom>
              <a:rect b="b" l="l" r="r" t="t"/>
              <a:pathLst>
                <a:path extrusionOk="0" h="562" w="656">
                  <a:moveTo>
                    <a:pt x="375" y="0"/>
                  </a:moveTo>
                  <a:cubicBezTo>
                    <a:pt x="125" y="0"/>
                    <a:pt x="0" y="302"/>
                    <a:pt x="176" y="479"/>
                  </a:cubicBezTo>
                  <a:cubicBezTo>
                    <a:pt x="233" y="536"/>
                    <a:pt x="303" y="562"/>
                    <a:pt x="372" y="562"/>
                  </a:cubicBezTo>
                  <a:cubicBezTo>
                    <a:pt x="516" y="562"/>
                    <a:pt x="655" y="450"/>
                    <a:pt x="655" y="281"/>
                  </a:cubicBezTo>
                  <a:cubicBezTo>
                    <a:pt x="655" y="126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10"/>
            <p:cNvSpPr/>
            <p:nvPr/>
          </p:nvSpPr>
          <p:spPr>
            <a:xfrm>
              <a:off x="6815250" y="366665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1"/>
                  </a:moveTo>
                  <a:cubicBezTo>
                    <a:pt x="152" y="1"/>
                    <a:pt x="0" y="152"/>
                    <a:pt x="0" y="337"/>
                  </a:cubicBezTo>
                  <a:cubicBezTo>
                    <a:pt x="0" y="524"/>
                    <a:pt x="152" y="674"/>
                    <a:pt x="337" y="674"/>
                  </a:cubicBezTo>
                  <a:cubicBezTo>
                    <a:pt x="523" y="674"/>
                    <a:pt x="673" y="524"/>
                    <a:pt x="673" y="337"/>
                  </a:cubicBezTo>
                  <a:cubicBezTo>
                    <a:pt x="673" y="152"/>
                    <a:pt x="523" y="1"/>
                    <a:pt x="33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10"/>
            <p:cNvSpPr/>
            <p:nvPr/>
          </p:nvSpPr>
          <p:spPr>
            <a:xfrm>
              <a:off x="6874950" y="4144475"/>
              <a:ext cx="23000" cy="19675"/>
            </a:xfrm>
            <a:custGeom>
              <a:rect b="b" l="l" r="r" t="t"/>
              <a:pathLst>
                <a:path extrusionOk="0" h="787" w="920">
                  <a:moveTo>
                    <a:pt x="527" y="1"/>
                  </a:moveTo>
                  <a:cubicBezTo>
                    <a:pt x="177" y="1"/>
                    <a:pt x="1" y="424"/>
                    <a:pt x="250" y="671"/>
                  </a:cubicBezTo>
                  <a:cubicBezTo>
                    <a:pt x="329" y="751"/>
                    <a:pt x="427" y="786"/>
                    <a:pt x="524" y="786"/>
                  </a:cubicBezTo>
                  <a:cubicBezTo>
                    <a:pt x="725" y="786"/>
                    <a:pt x="919" y="630"/>
                    <a:pt x="920" y="393"/>
                  </a:cubicBezTo>
                  <a:cubicBezTo>
                    <a:pt x="920" y="177"/>
                    <a:pt x="744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10"/>
            <p:cNvSpPr/>
            <p:nvPr/>
          </p:nvSpPr>
          <p:spPr>
            <a:xfrm>
              <a:off x="5994600" y="3973575"/>
              <a:ext cx="16400" cy="14025"/>
            </a:xfrm>
            <a:custGeom>
              <a:rect b="b" l="l" r="r" t="t"/>
              <a:pathLst>
                <a:path extrusionOk="0" h="561" w="656">
                  <a:moveTo>
                    <a:pt x="375" y="0"/>
                  </a:moveTo>
                  <a:cubicBezTo>
                    <a:pt x="126" y="0"/>
                    <a:pt x="0" y="302"/>
                    <a:pt x="178" y="478"/>
                  </a:cubicBezTo>
                  <a:cubicBezTo>
                    <a:pt x="235" y="535"/>
                    <a:pt x="305" y="561"/>
                    <a:pt x="373" y="561"/>
                  </a:cubicBezTo>
                  <a:cubicBezTo>
                    <a:pt x="517" y="561"/>
                    <a:pt x="655" y="449"/>
                    <a:pt x="655" y="281"/>
                  </a:cubicBezTo>
                  <a:cubicBezTo>
                    <a:pt x="655" y="125"/>
                    <a:pt x="529" y="0"/>
                    <a:pt x="37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10"/>
            <p:cNvSpPr/>
            <p:nvPr/>
          </p:nvSpPr>
          <p:spPr>
            <a:xfrm>
              <a:off x="7308500" y="3732525"/>
              <a:ext cx="28025" cy="28050"/>
            </a:xfrm>
            <a:custGeom>
              <a:rect b="b" l="l" r="r" t="t"/>
              <a:pathLst>
                <a:path extrusionOk="0" h="1122" w="1121">
                  <a:moveTo>
                    <a:pt x="560" y="0"/>
                  </a:moveTo>
                  <a:cubicBezTo>
                    <a:pt x="250" y="0"/>
                    <a:pt x="0" y="252"/>
                    <a:pt x="0" y="561"/>
                  </a:cubicBezTo>
                  <a:cubicBezTo>
                    <a:pt x="0" y="870"/>
                    <a:pt x="250" y="1122"/>
                    <a:pt x="560" y="1122"/>
                  </a:cubicBezTo>
                  <a:cubicBezTo>
                    <a:pt x="870" y="1122"/>
                    <a:pt x="1121" y="870"/>
                    <a:pt x="1121" y="561"/>
                  </a:cubicBezTo>
                  <a:cubicBezTo>
                    <a:pt x="1121" y="25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10"/>
            <p:cNvSpPr/>
            <p:nvPr/>
          </p:nvSpPr>
          <p:spPr>
            <a:xfrm>
              <a:off x="7197300" y="4378500"/>
              <a:ext cx="13100" cy="11225"/>
            </a:xfrm>
            <a:custGeom>
              <a:rect b="b" l="l" r="r" t="t"/>
              <a:pathLst>
                <a:path extrusionOk="0" h="449" w="524">
                  <a:moveTo>
                    <a:pt x="301" y="0"/>
                  </a:moveTo>
                  <a:cubicBezTo>
                    <a:pt x="101" y="0"/>
                    <a:pt x="1" y="241"/>
                    <a:pt x="142" y="382"/>
                  </a:cubicBezTo>
                  <a:cubicBezTo>
                    <a:pt x="187" y="428"/>
                    <a:pt x="243" y="448"/>
                    <a:pt x="298" y="448"/>
                  </a:cubicBezTo>
                  <a:cubicBezTo>
                    <a:pt x="413" y="448"/>
                    <a:pt x="524" y="359"/>
                    <a:pt x="524" y="225"/>
                  </a:cubicBezTo>
                  <a:cubicBezTo>
                    <a:pt x="524" y="100"/>
                    <a:pt x="424" y="0"/>
                    <a:pt x="3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10"/>
            <p:cNvSpPr/>
            <p:nvPr/>
          </p:nvSpPr>
          <p:spPr>
            <a:xfrm>
              <a:off x="6393900" y="4416325"/>
              <a:ext cx="26250" cy="22450"/>
            </a:xfrm>
            <a:custGeom>
              <a:rect b="b" l="l" r="r" t="t"/>
              <a:pathLst>
                <a:path extrusionOk="0" h="898" w="1050">
                  <a:moveTo>
                    <a:pt x="601" y="0"/>
                  </a:moveTo>
                  <a:cubicBezTo>
                    <a:pt x="201" y="0"/>
                    <a:pt x="1" y="484"/>
                    <a:pt x="284" y="766"/>
                  </a:cubicBezTo>
                  <a:cubicBezTo>
                    <a:pt x="375" y="857"/>
                    <a:pt x="488" y="897"/>
                    <a:pt x="598" y="897"/>
                  </a:cubicBezTo>
                  <a:cubicBezTo>
                    <a:pt x="828" y="897"/>
                    <a:pt x="1050" y="719"/>
                    <a:pt x="1050" y="449"/>
                  </a:cubicBezTo>
                  <a:cubicBezTo>
                    <a:pt x="1050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10"/>
            <p:cNvSpPr/>
            <p:nvPr/>
          </p:nvSpPr>
          <p:spPr>
            <a:xfrm>
              <a:off x="6876900" y="4627900"/>
              <a:ext cx="11225" cy="11225"/>
            </a:xfrm>
            <a:custGeom>
              <a:rect b="b" l="l" r="r" t="t"/>
              <a:pathLst>
                <a:path extrusionOk="0" h="449" w="449">
                  <a:moveTo>
                    <a:pt x="225" y="0"/>
                  </a:moveTo>
                  <a:cubicBezTo>
                    <a:pt x="102" y="0"/>
                    <a:pt x="0" y="100"/>
                    <a:pt x="0" y="224"/>
                  </a:cubicBezTo>
                  <a:cubicBezTo>
                    <a:pt x="0" y="349"/>
                    <a:pt x="102" y="449"/>
                    <a:pt x="225" y="449"/>
                  </a:cubicBezTo>
                  <a:cubicBezTo>
                    <a:pt x="349" y="449"/>
                    <a:pt x="449" y="349"/>
                    <a:pt x="449" y="224"/>
                  </a:cubicBezTo>
                  <a:cubicBezTo>
                    <a:pt x="449" y="100"/>
                    <a:pt x="349" y="0"/>
                    <a:pt x="2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10"/>
            <p:cNvSpPr/>
            <p:nvPr/>
          </p:nvSpPr>
          <p:spPr>
            <a:xfrm>
              <a:off x="6914750" y="4958575"/>
              <a:ext cx="36450" cy="36475"/>
            </a:xfrm>
            <a:custGeom>
              <a:rect b="b" l="l" r="r" t="t"/>
              <a:pathLst>
                <a:path extrusionOk="0" h="1459" w="1458">
                  <a:moveTo>
                    <a:pt x="728" y="0"/>
                  </a:moveTo>
                  <a:cubicBezTo>
                    <a:pt x="327" y="0"/>
                    <a:pt x="1" y="326"/>
                    <a:pt x="1" y="729"/>
                  </a:cubicBezTo>
                  <a:cubicBezTo>
                    <a:pt x="1" y="1131"/>
                    <a:pt x="327" y="1459"/>
                    <a:pt x="728" y="1459"/>
                  </a:cubicBezTo>
                  <a:cubicBezTo>
                    <a:pt x="1131" y="1459"/>
                    <a:pt x="1457" y="1131"/>
                    <a:pt x="1457" y="729"/>
                  </a:cubicBezTo>
                  <a:cubicBezTo>
                    <a:pt x="1457" y="326"/>
                    <a:pt x="1131" y="0"/>
                    <a:pt x="728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10"/>
            <p:cNvSpPr/>
            <p:nvPr/>
          </p:nvSpPr>
          <p:spPr>
            <a:xfrm>
              <a:off x="7358400" y="48941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7" y="1"/>
                  </a:moveTo>
                  <a:cubicBezTo>
                    <a:pt x="177" y="1"/>
                    <a:pt x="1" y="424"/>
                    <a:pt x="248" y="671"/>
                  </a:cubicBezTo>
                  <a:cubicBezTo>
                    <a:pt x="328" y="751"/>
                    <a:pt x="426" y="787"/>
                    <a:pt x="523" y="787"/>
                  </a:cubicBezTo>
                  <a:cubicBezTo>
                    <a:pt x="724" y="787"/>
                    <a:pt x="918" y="630"/>
                    <a:pt x="918" y="393"/>
                  </a:cubicBezTo>
                  <a:cubicBezTo>
                    <a:pt x="918" y="177"/>
                    <a:pt x="742" y="1"/>
                    <a:pt x="527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10"/>
            <p:cNvSpPr/>
            <p:nvPr/>
          </p:nvSpPr>
          <p:spPr>
            <a:xfrm>
              <a:off x="6061850" y="457605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2"/>
                    <a:pt x="72" y="191"/>
                  </a:cubicBezTo>
                  <a:cubicBezTo>
                    <a:pt x="95" y="214"/>
                    <a:pt x="124" y="225"/>
                    <a:pt x="151" y="225"/>
                  </a:cubicBezTo>
                  <a:cubicBezTo>
                    <a:pt x="209" y="225"/>
                    <a:pt x="263" y="180"/>
                    <a:pt x="263" y="113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10"/>
            <p:cNvSpPr/>
            <p:nvPr/>
          </p:nvSpPr>
          <p:spPr>
            <a:xfrm>
              <a:off x="6271125" y="4131875"/>
              <a:ext cx="13100" cy="11250"/>
            </a:xfrm>
            <a:custGeom>
              <a:rect b="b" l="l" r="r" t="t"/>
              <a:pathLst>
                <a:path extrusionOk="0" h="450" w="524">
                  <a:moveTo>
                    <a:pt x="299" y="0"/>
                  </a:moveTo>
                  <a:cubicBezTo>
                    <a:pt x="99" y="0"/>
                    <a:pt x="0" y="241"/>
                    <a:pt x="141" y="384"/>
                  </a:cubicBezTo>
                  <a:cubicBezTo>
                    <a:pt x="187" y="429"/>
                    <a:pt x="243" y="450"/>
                    <a:pt x="298" y="450"/>
                  </a:cubicBezTo>
                  <a:cubicBezTo>
                    <a:pt x="413" y="450"/>
                    <a:pt x="523" y="360"/>
                    <a:pt x="523" y="224"/>
                  </a:cubicBezTo>
                  <a:cubicBezTo>
                    <a:pt x="523" y="100"/>
                    <a:pt x="423" y="0"/>
                    <a:pt x="299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10"/>
            <p:cNvSpPr/>
            <p:nvPr/>
          </p:nvSpPr>
          <p:spPr>
            <a:xfrm>
              <a:off x="6591950" y="504125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8" y="751"/>
                    <a:pt x="426" y="786"/>
                    <a:pt x="522" y="786"/>
                  </a:cubicBezTo>
                  <a:cubicBezTo>
                    <a:pt x="724" y="786"/>
                    <a:pt x="918" y="630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10"/>
            <p:cNvSpPr/>
            <p:nvPr/>
          </p:nvSpPr>
          <p:spPr>
            <a:xfrm>
              <a:off x="6077250" y="5107125"/>
              <a:ext cx="26200" cy="22450"/>
            </a:xfrm>
            <a:custGeom>
              <a:rect b="b" l="l" r="r" t="t"/>
              <a:pathLst>
                <a:path extrusionOk="0" h="898" w="1048">
                  <a:moveTo>
                    <a:pt x="601" y="0"/>
                  </a:moveTo>
                  <a:cubicBezTo>
                    <a:pt x="200" y="0"/>
                    <a:pt x="0" y="482"/>
                    <a:pt x="284" y="764"/>
                  </a:cubicBezTo>
                  <a:cubicBezTo>
                    <a:pt x="375" y="856"/>
                    <a:pt x="487" y="897"/>
                    <a:pt x="597" y="897"/>
                  </a:cubicBezTo>
                  <a:cubicBezTo>
                    <a:pt x="827" y="897"/>
                    <a:pt x="1048" y="718"/>
                    <a:pt x="1048" y="448"/>
                  </a:cubicBezTo>
                  <a:cubicBezTo>
                    <a:pt x="1048" y="200"/>
                    <a:pt x="848" y="0"/>
                    <a:pt x="60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10"/>
            <p:cNvSpPr/>
            <p:nvPr/>
          </p:nvSpPr>
          <p:spPr>
            <a:xfrm>
              <a:off x="5825500" y="4867500"/>
              <a:ext cx="22950" cy="19675"/>
            </a:xfrm>
            <a:custGeom>
              <a:rect b="b" l="l" r="r" t="t"/>
              <a:pathLst>
                <a:path extrusionOk="0" h="787" w="918">
                  <a:moveTo>
                    <a:pt x="525" y="1"/>
                  </a:moveTo>
                  <a:cubicBezTo>
                    <a:pt x="176" y="1"/>
                    <a:pt x="1" y="424"/>
                    <a:pt x="248" y="671"/>
                  </a:cubicBezTo>
                  <a:cubicBezTo>
                    <a:pt x="327" y="751"/>
                    <a:pt x="426" y="786"/>
                    <a:pt x="522" y="786"/>
                  </a:cubicBezTo>
                  <a:cubicBezTo>
                    <a:pt x="724" y="786"/>
                    <a:pt x="918" y="629"/>
                    <a:pt x="918" y="393"/>
                  </a:cubicBezTo>
                  <a:cubicBezTo>
                    <a:pt x="918" y="177"/>
                    <a:pt x="742" y="1"/>
                    <a:pt x="5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10"/>
            <p:cNvSpPr/>
            <p:nvPr/>
          </p:nvSpPr>
          <p:spPr>
            <a:xfrm>
              <a:off x="5662500" y="4581650"/>
              <a:ext cx="6600" cy="5650"/>
            </a:xfrm>
            <a:custGeom>
              <a:rect b="b" l="l" r="r" t="t"/>
              <a:pathLst>
                <a:path extrusionOk="0" h="226" w="264">
                  <a:moveTo>
                    <a:pt x="151" y="1"/>
                  </a:moveTo>
                  <a:cubicBezTo>
                    <a:pt x="51" y="1"/>
                    <a:pt x="1" y="122"/>
                    <a:pt x="72" y="192"/>
                  </a:cubicBezTo>
                  <a:cubicBezTo>
                    <a:pt x="95" y="215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3"/>
                  </a:cubicBezTo>
                  <a:cubicBezTo>
                    <a:pt x="263" y="51"/>
                    <a:pt x="213" y="1"/>
                    <a:pt x="15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10"/>
            <p:cNvSpPr/>
            <p:nvPr/>
          </p:nvSpPr>
          <p:spPr>
            <a:xfrm>
              <a:off x="5817625" y="4249575"/>
              <a:ext cx="16800" cy="16850"/>
            </a:xfrm>
            <a:custGeom>
              <a:rect b="b" l="l" r="r" t="t"/>
              <a:pathLst>
                <a:path extrusionOk="0" h="674" w="672">
                  <a:moveTo>
                    <a:pt x="337" y="0"/>
                  </a:moveTo>
                  <a:cubicBezTo>
                    <a:pt x="150" y="0"/>
                    <a:pt x="0" y="150"/>
                    <a:pt x="0" y="337"/>
                  </a:cubicBezTo>
                  <a:cubicBezTo>
                    <a:pt x="0" y="522"/>
                    <a:pt x="150" y="673"/>
                    <a:pt x="337" y="673"/>
                  </a:cubicBezTo>
                  <a:cubicBezTo>
                    <a:pt x="522" y="673"/>
                    <a:pt x="672" y="522"/>
                    <a:pt x="672" y="337"/>
                  </a:cubicBezTo>
                  <a:cubicBezTo>
                    <a:pt x="672" y="150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10"/>
            <p:cNvSpPr/>
            <p:nvPr/>
          </p:nvSpPr>
          <p:spPr>
            <a:xfrm>
              <a:off x="5467300" y="4995000"/>
              <a:ext cx="16850" cy="16850"/>
            </a:xfrm>
            <a:custGeom>
              <a:rect b="b" l="l" r="r" t="t"/>
              <a:pathLst>
                <a:path extrusionOk="0" h="674" w="674">
                  <a:moveTo>
                    <a:pt x="337" y="0"/>
                  </a:moveTo>
                  <a:cubicBezTo>
                    <a:pt x="151" y="0"/>
                    <a:pt x="1" y="152"/>
                    <a:pt x="1" y="337"/>
                  </a:cubicBezTo>
                  <a:cubicBezTo>
                    <a:pt x="1" y="523"/>
                    <a:pt x="151" y="673"/>
                    <a:pt x="337" y="673"/>
                  </a:cubicBezTo>
                  <a:cubicBezTo>
                    <a:pt x="522" y="673"/>
                    <a:pt x="674" y="523"/>
                    <a:pt x="674" y="337"/>
                  </a:cubicBezTo>
                  <a:cubicBezTo>
                    <a:pt x="674" y="152"/>
                    <a:pt x="522" y="0"/>
                    <a:pt x="337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10"/>
            <p:cNvSpPr/>
            <p:nvPr/>
          </p:nvSpPr>
          <p:spPr>
            <a:xfrm>
              <a:off x="5322050" y="4703575"/>
              <a:ext cx="6575" cy="5625"/>
            </a:xfrm>
            <a:custGeom>
              <a:rect b="b" l="l" r="r" t="t"/>
              <a:pathLst>
                <a:path extrusionOk="0" h="225" w="263">
                  <a:moveTo>
                    <a:pt x="151" y="0"/>
                  </a:moveTo>
                  <a:cubicBezTo>
                    <a:pt x="50" y="0"/>
                    <a:pt x="0" y="120"/>
                    <a:pt x="70" y="191"/>
                  </a:cubicBezTo>
                  <a:cubicBezTo>
                    <a:pt x="93" y="214"/>
                    <a:pt x="122" y="225"/>
                    <a:pt x="150" y="225"/>
                  </a:cubicBezTo>
                  <a:cubicBezTo>
                    <a:pt x="207" y="225"/>
                    <a:pt x="263" y="180"/>
                    <a:pt x="263" y="112"/>
                  </a:cubicBezTo>
                  <a:cubicBezTo>
                    <a:pt x="263" y="50"/>
                    <a:pt x="211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10"/>
            <p:cNvSpPr/>
            <p:nvPr/>
          </p:nvSpPr>
          <p:spPr>
            <a:xfrm>
              <a:off x="5073575" y="4546650"/>
              <a:ext cx="25250" cy="25225"/>
            </a:xfrm>
            <a:custGeom>
              <a:rect b="b" l="l" r="r" t="t"/>
              <a:pathLst>
                <a:path extrusionOk="0" h="1009" w="1010">
                  <a:moveTo>
                    <a:pt x="505" y="0"/>
                  </a:moveTo>
                  <a:cubicBezTo>
                    <a:pt x="226" y="0"/>
                    <a:pt x="0" y="226"/>
                    <a:pt x="0" y="503"/>
                  </a:cubicBezTo>
                  <a:cubicBezTo>
                    <a:pt x="0" y="782"/>
                    <a:pt x="226" y="1008"/>
                    <a:pt x="505" y="1008"/>
                  </a:cubicBezTo>
                  <a:cubicBezTo>
                    <a:pt x="784" y="1008"/>
                    <a:pt x="1010" y="782"/>
                    <a:pt x="1010" y="503"/>
                  </a:cubicBezTo>
                  <a:cubicBezTo>
                    <a:pt x="1010" y="226"/>
                    <a:pt x="784" y="0"/>
                    <a:pt x="50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10"/>
            <p:cNvSpPr/>
            <p:nvPr/>
          </p:nvSpPr>
          <p:spPr>
            <a:xfrm>
              <a:off x="5564425" y="5201000"/>
              <a:ext cx="6600" cy="5625"/>
            </a:xfrm>
            <a:custGeom>
              <a:rect b="b" l="l" r="r" t="t"/>
              <a:pathLst>
                <a:path extrusionOk="0" h="225" w="264">
                  <a:moveTo>
                    <a:pt x="151" y="0"/>
                  </a:moveTo>
                  <a:cubicBezTo>
                    <a:pt x="51" y="0"/>
                    <a:pt x="1" y="120"/>
                    <a:pt x="72" y="191"/>
                  </a:cubicBezTo>
                  <a:cubicBezTo>
                    <a:pt x="95" y="214"/>
                    <a:pt x="123" y="225"/>
                    <a:pt x="150" y="225"/>
                  </a:cubicBezTo>
                  <a:cubicBezTo>
                    <a:pt x="208" y="225"/>
                    <a:pt x="263" y="180"/>
                    <a:pt x="263" y="112"/>
                  </a:cubicBezTo>
                  <a:cubicBezTo>
                    <a:pt x="263" y="50"/>
                    <a:pt x="213" y="0"/>
                    <a:pt x="15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10"/>
            <p:cNvSpPr/>
            <p:nvPr/>
          </p:nvSpPr>
          <p:spPr>
            <a:xfrm>
              <a:off x="5561175" y="4745600"/>
              <a:ext cx="5625" cy="5625"/>
            </a:xfrm>
            <a:custGeom>
              <a:rect b="b" l="l" r="r" t="t"/>
              <a:pathLst>
                <a:path extrusionOk="0" h="225" w="225">
                  <a:moveTo>
                    <a:pt x="113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5"/>
                    <a:pt x="50" y="225"/>
                    <a:pt x="113" y="225"/>
                  </a:cubicBezTo>
                  <a:cubicBezTo>
                    <a:pt x="175" y="225"/>
                    <a:pt x="225" y="175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10"/>
            <p:cNvSpPr/>
            <p:nvPr/>
          </p:nvSpPr>
          <p:spPr>
            <a:xfrm>
              <a:off x="5474325" y="4490600"/>
              <a:ext cx="33625" cy="33625"/>
            </a:xfrm>
            <a:custGeom>
              <a:rect b="b" l="l" r="r" t="t"/>
              <a:pathLst>
                <a:path extrusionOk="0" h="1345" w="1345">
                  <a:moveTo>
                    <a:pt x="673" y="0"/>
                  </a:moveTo>
                  <a:cubicBezTo>
                    <a:pt x="300" y="0"/>
                    <a:pt x="0" y="300"/>
                    <a:pt x="0" y="672"/>
                  </a:cubicBezTo>
                  <a:cubicBezTo>
                    <a:pt x="0" y="1043"/>
                    <a:pt x="300" y="1345"/>
                    <a:pt x="673" y="1345"/>
                  </a:cubicBezTo>
                  <a:cubicBezTo>
                    <a:pt x="1045" y="1345"/>
                    <a:pt x="1345" y="1043"/>
                    <a:pt x="1345" y="672"/>
                  </a:cubicBezTo>
                  <a:cubicBezTo>
                    <a:pt x="1345" y="300"/>
                    <a:pt x="1045" y="0"/>
                    <a:pt x="6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10"/>
            <p:cNvSpPr/>
            <p:nvPr/>
          </p:nvSpPr>
          <p:spPr>
            <a:xfrm>
              <a:off x="4969875" y="5109925"/>
              <a:ext cx="25275" cy="25225"/>
            </a:xfrm>
            <a:custGeom>
              <a:rect b="b" l="l" r="r" t="t"/>
              <a:pathLst>
                <a:path extrusionOk="0" h="1009" w="1011">
                  <a:moveTo>
                    <a:pt x="505" y="1"/>
                  </a:moveTo>
                  <a:cubicBezTo>
                    <a:pt x="227" y="1"/>
                    <a:pt x="1" y="225"/>
                    <a:pt x="1" y="504"/>
                  </a:cubicBezTo>
                  <a:cubicBezTo>
                    <a:pt x="1" y="783"/>
                    <a:pt x="227" y="1009"/>
                    <a:pt x="505" y="1009"/>
                  </a:cubicBezTo>
                  <a:cubicBezTo>
                    <a:pt x="784" y="1009"/>
                    <a:pt x="1010" y="783"/>
                    <a:pt x="1010" y="504"/>
                  </a:cubicBezTo>
                  <a:cubicBezTo>
                    <a:pt x="1010" y="225"/>
                    <a:pt x="784" y="1"/>
                    <a:pt x="5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10"/>
            <p:cNvSpPr/>
            <p:nvPr/>
          </p:nvSpPr>
          <p:spPr>
            <a:xfrm>
              <a:off x="5804025" y="4625075"/>
              <a:ext cx="16425" cy="14075"/>
            </a:xfrm>
            <a:custGeom>
              <a:rect b="b" l="l" r="r" t="t"/>
              <a:pathLst>
                <a:path extrusionOk="0" h="563" w="657">
                  <a:moveTo>
                    <a:pt x="376" y="1"/>
                  </a:moveTo>
                  <a:cubicBezTo>
                    <a:pt x="126" y="1"/>
                    <a:pt x="0" y="302"/>
                    <a:pt x="177" y="480"/>
                  </a:cubicBezTo>
                  <a:cubicBezTo>
                    <a:pt x="234" y="537"/>
                    <a:pt x="304" y="562"/>
                    <a:pt x="373" y="562"/>
                  </a:cubicBezTo>
                  <a:cubicBezTo>
                    <a:pt x="517" y="562"/>
                    <a:pt x="655" y="451"/>
                    <a:pt x="656" y="281"/>
                  </a:cubicBezTo>
                  <a:cubicBezTo>
                    <a:pt x="656" y="127"/>
                    <a:pt x="531" y="1"/>
                    <a:pt x="37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10"/>
            <p:cNvSpPr/>
            <p:nvPr/>
          </p:nvSpPr>
          <p:spPr>
            <a:xfrm>
              <a:off x="4576050" y="4852050"/>
              <a:ext cx="28225" cy="24175"/>
            </a:xfrm>
            <a:custGeom>
              <a:rect b="b" l="l" r="r" t="t"/>
              <a:pathLst>
                <a:path extrusionOk="0" h="967" w="1129">
                  <a:moveTo>
                    <a:pt x="645" y="0"/>
                  </a:moveTo>
                  <a:cubicBezTo>
                    <a:pt x="216" y="0"/>
                    <a:pt x="1" y="520"/>
                    <a:pt x="304" y="823"/>
                  </a:cubicBezTo>
                  <a:cubicBezTo>
                    <a:pt x="403" y="922"/>
                    <a:pt x="524" y="966"/>
                    <a:pt x="643" y="966"/>
                  </a:cubicBezTo>
                  <a:cubicBezTo>
                    <a:pt x="891" y="966"/>
                    <a:pt x="1129" y="773"/>
                    <a:pt x="1129" y="482"/>
                  </a:cubicBezTo>
                  <a:cubicBezTo>
                    <a:pt x="1129" y="217"/>
                    <a:pt x="912" y="0"/>
                    <a:pt x="64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10"/>
            <p:cNvSpPr/>
            <p:nvPr/>
          </p:nvSpPr>
          <p:spPr>
            <a:xfrm>
              <a:off x="4662500" y="4402000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1" y="0"/>
                    <a:pt x="1" y="179"/>
                    <a:pt x="1" y="402"/>
                  </a:cubicBezTo>
                  <a:cubicBezTo>
                    <a:pt x="1" y="623"/>
                    <a:pt x="181" y="803"/>
                    <a:pt x="402" y="803"/>
                  </a:cubicBezTo>
                  <a:cubicBezTo>
                    <a:pt x="624" y="803"/>
                    <a:pt x="804" y="623"/>
                    <a:pt x="804" y="402"/>
                  </a:cubicBezTo>
                  <a:cubicBezTo>
                    <a:pt x="804" y="179"/>
                    <a:pt x="624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10"/>
            <p:cNvSpPr/>
            <p:nvPr/>
          </p:nvSpPr>
          <p:spPr>
            <a:xfrm>
              <a:off x="4089850" y="45205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1"/>
                  </a:moveTo>
                  <a:cubicBezTo>
                    <a:pt x="145" y="1"/>
                    <a:pt x="1" y="145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10"/>
            <p:cNvSpPr/>
            <p:nvPr/>
          </p:nvSpPr>
          <p:spPr>
            <a:xfrm>
              <a:off x="4174250" y="487820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0" y="252"/>
                    <a:pt x="0" y="563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3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10"/>
            <p:cNvSpPr/>
            <p:nvPr/>
          </p:nvSpPr>
          <p:spPr>
            <a:xfrm>
              <a:off x="4568075" y="5059000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1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500"/>
                    <a:pt x="144" y="643"/>
                    <a:pt x="321" y="643"/>
                  </a:cubicBezTo>
                  <a:cubicBezTo>
                    <a:pt x="499" y="643"/>
                    <a:pt x="643" y="500"/>
                    <a:pt x="643" y="322"/>
                  </a:cubicBezTo>
                  <a:cubicBezTo>
                    <a:pt x="643" y="144"/>
                    <a:pt x="499" y="0"/>
                    <a:pt x="32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10"/>
            <p:cNvSpPr/>
            <p:nvPr/>
          </p:nvSpPr>
          <p:spPr>
            <a:xfrm>
              <a:off x="3686000" y="4727475"/>
              <a:ext cx="20100" cy="20125"/>
            </a:xfrm>
            <a:custGeom>
              <a:rect b="b" l="l" r="r" t="t"/>
              <a:pathLst>
                <a:path extrusionOk="0" h="805" w="804">
                  <a:moveTo>
                    <a:pt x="402" y="1"/>
                  </a:moveTo>
                  <a:cubicBezTo>
                    <a:pt x="181" y="1"/>
                    <a:pt x="0" y="181"/>
                    <a:pt x="0" y="402"/>
                  </a:cubicBezTo>
                  <a:cubicBezTo>
                    <a:pt x="0" y="625"/>
                    <a:pt x="181" y="804"/>
                    <a:pt x="402" y="804"/>
                  </a:cubicBezTo>
                  <a:cubicBezTo>
                    <a:pt x="625" y="804"/>
                    <a:pt x="804" y="625"/>
                    <a:pt x="804" y="402"/>
                  </a:cubicBezTo>
                  <a:cubicBezTo>
                    <a:pt x="804" y="181"/>
                    <a:pt x="625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10"/>
            <p:cNvSpPr/>
            <p:nvPr/>
          </p:nvSpPr>
          <p:spPr>
            <a:xfrm>
              <a:off x="3732225" y="4482375"/>
              <a:ext cx="16100" cy="16075"/>
            </a:xfrm>
            <a:custGeom>
              <a:rect b="b" l="l" r="r" t="t"/>
              <a:pathLst>
                <a:path extrusionOk="0" h="643" w="644">
                  <a:moveTo>
                    <a:pt x="322" y="0"/>
                  </a:moveTo>
                  <a:cubicBezTo>
                    <a:pt x="144" y="0"/>
                    <a:pt x="0" y="143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3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10"/>
            <p:cNvSpPr/>
            <p:nvPr/>
          </p:nvSpPr>
          <p:spPr>
            <a:xfrm>
              <a:off x="3272100" y="4952500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4"/>
                    <a:pt x="0" y="161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1" y="251"/>
                    <a:pt x="321" y="161"/>
                  </a:cubicBezTo>
                  <a:cubicBezTo>
                    <a:pt x="321" y="74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10"/>
            <p:cNvSpPr/>
            <p:nvPr/>
          </p:nvSpPr>
          <p:spPr>
            <a:xfrm>
              <a:off x="3651850" y="51956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2" y="0"/>
                    <a:pt x="0" y="72"/>
                    <a:pt x="0" y="161"/>
                  </a:cubicBezTo>
                  <a:cubicBezTo>
                    <a:pt x="0" y="249"/>
                    <a:pt x="72" y="322"/>
                    <a:pt x="161" y="322"/>
                  </a:cubicBezTo>
                  <a:cubicBezTo>
                    <a:pt x="249" y="322"/>
                    <a:pt x="322" y="249"/>
                    <a:pt x="322" y="161"/>
                  </a:cubicBezTo>
                  <a:cubicBezTo>
                    <a:pt x="322" y="72"/>
                    <a:pt x="249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10"/>
            <p:cNvSpPr/>
            <p:nvPr/>
          </p:nvSpPr>
          <p:spPr>
            <a:xfrm>
              <a:off x="2972700" y="4584850"/>
              <a:ext cx="28150" cy="28125"/>
            </a:xfrm>
            <a:custGeom>
              <a:rect b="b" l="l" r="r" t="t"/>
              <a:pathLst>
                <a:path extrusionOk="0" h="1125" w="1126">
                  <a:moveTo>
                    <a:pt x="563" y="0"/>
                  </a:moveTo>
                  <a:cubicBezTo>
                    <a:pt x="252" y="0"/>
                    <a:pt x="1" y="252"/>
                    <a:pt x="1" y="562"/>
                  </a:cubicBezTo>
                  <a:cubicBezTo>
                    <a:pt x="1" y="873"/>
                    <a:pt x="252" y="1125"/>
                    <a:pt x="563" y="1125"/>
                  </a:cubicBezTo>
                  <a:cubicBezTo>
                    <a:pt x="874" y="1125"/>
                    <a:pt x="1126" y="873"/>
                    <a:pt x="1126" y="562"/>
                  </a:cubicBezTo>
                  <a:cubicBezTo>
                    <a:pt x="1126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10"/>
            <p:cNvSpPr/>
            <p:nvPr/>
          </p:nvSpPr>
          <p:spPr>
            <a:xfrm>
              <a:off x="3168025" y="4305550"/>
              <a:ext cx="41825" cy="40200"/>
            </a:xfrm>
            <a:custGeom>
              <a:rect b="b" l="l" r="r" t="t"/>
              <a:pathLst>
                <a:path extrusionOk="0" h="1608" w="1673">
                  <a:moveTo>
                    <a:pt x="870" y="0"/>
                  </a:moveTo>
                  <a:cubicBezTo>
                    <a:pt x="869" y="0"/>
                    <a:pt x="868" y="0"/>
                    <a:pt x="868" y="0"/>
                  </a:cubicBezTo>
                  <a:cubicBezTo>
                    <a:pt x="543" y="0"/>
                    <a:pt x="249" y="196"/>
                    <a:pt x="125" y="496"/>
                  </a:cubicBezTo>
                  <a:cubicBezTo>
                    <a:pt x="0" y="796"/>
                    <a:pt x="70" y="1142"/>
                    <a:pt x="299" y="1372"/>
                  </a:cubicBezTo>
                  <a:cubicBezTo>
                    <a:pt x="453" y="1525"/>
                    <a:pt x="660" y="1607"/>
                    <a:pt x="869" y="1607"/>
                  </a:cubicBezTo>
                  <a:cubicBezTo>
                    <a:pt x="972" y="1607"/>
                    <a:pt x="1076" y="1587"/>
                    <a:pt x="1175" y="1546"/>
                  </a:cubicBezTo>
                  <a:cubicBezTo>
                    <a:pt x="1475" y="1422"/>
                    <a:pt x="1671" y="1128"/>
                    <a:pt x="1672" y="804"/>
                  </a:cubicBezTo>
                  <a:cubicBezTo>
                    <a:pt x="1672" y="360"/>
                    <a:pt x="1313" y="0"/>
                    <a:pt x="870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10"/>
            <p:cNvSpPr/>
            <p:nvPr/>
          </p:nvSpPr>
          <p:spPr>
            <a:xfrm>
              <a:off x="3416775" y="43015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1"/>
                  </a:moveTo>
                  <a:cubicBezTo>
                    <a:pt x="179" y="1"/>
                    <a:pt x="1" y="179"/>
                    <a:pt x="1" y="402"/>
                  </a:cubicBezTo>
                  <a:cubicBezTo>
                    <a:pt x="1" y="624"/>
                    <a:pt x="179" y="804"/>
                    <a:pt x="402" y="804"/>
                  </a:cubicBezTo>
                  <a:cubicBezTo>
                    <a:pt x="624" y="804"/>
                    <a:pt x="804" y="624"/>
                    <a:pt x="804" y="402"/>
                  </a:cubicBezTo>
                  <a:cubicBezTo>
                    <a:pt x="804" y="179"/>
                    <a:pt x="624" y="1"/>
                    <a:pt x="40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10"/>
            <p:cNvSpPr/>
            <p:nvPr/>
          </p:nvSpPr>
          <p:spPr>
            <a:xfrm>
              <a:off x="2799900" y="5109250"/>
              <a:ext cx="36225" cy="36175"/>
            </a:xfrm>
            <a:custGeom>
              <a:rect b="b" l="l" r="r" t="t"/>
              <a:pathLst>
                <a:path extrusionOk="0" h="1447" w="1449">
                  <a:moveTo>
                    <a:pt x="725" y="0"/>
                  </a:moveTo>
                  <a:cubicBezTo>
                    <a:pt x="325" y="0"/>
                    <a:pt x="1" y="323"/>
                    <a:pt x="1" y="723"/>
                  </a:cubicBezTo>
                  <a:cubicBezTo>
                    <a:pt x="1" y="1124"/>
                    <a:pt x="325" y="1446"/>
                    <a:pt x="725" y="1446"/>
                  </a:cubicBezTo>
                  <a:cubicBezTo>
                    <a:pt x="1124" y="1446"/>
                    <a:pt x="1448" y="1124"/>
                    <a:pt x="1448" y="723"/>
                  </a:cubicBezTo>
                  <a:cubicBezTo>
                    <a:pt x="1448" y="323"/>
                    <a:pt x="1124" y="0"/>
                    <a:pt x="725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10"/>
            <p:cNvSpPr/>
            <p:nvPr/>
          </p:nvSpPr>
          <p:spPr>
            <a:xfrm>
              <a:off x="2536700" y="4468300"/>
              <a:ext cx="52250" cy="52250"/>
            </a:xfrm>
            <a:custGeom>
              <a:rect b="b" l="l" r="r" t="t"/>
              <a:pathLst>
                <a:path extrusionOk="0" h="2090" w="2090">
                  <a:moveTo>
                    <a:pt x="1045" y="1"/>
                  </a:moveTo>
                  <a:cubicBezTo>
                    <a:pt x="468" y="1"/>
                    <a:pt x="1" y="468"/>
                    <a:pt x="1" y="1045"/>
                  </a:cubicBezTo>
                  <a:cubicBezTo>
                    <a:pt x="1" y="1621"/>
                    <a:pt x="468" y="2090"/>
                    <a:pt x="1045" y="2090"/>
                  </a:cubicBezTo>
                  <a:cubicBezTo>
                    <a:pt x="1623" y="2090"/>
                    <a:pt x="2090" y="1621"/>
                    <a:pt x="2090" y="1045"/>
                  </a:cubicBezTo>
                  <a:cubicBezTo>
                    <a:pt x="2090" y="468"/>
                    <a:pt x="1623" y="1"/>
                    <a:pt x="104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10"/>
            <p:cNvSpPr/>
            <p:nvPr/>
          </p:nvSpPr>
          <p:spPr>
            <a:xfrm>
              <a:off x="2773800" y="41508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5" y="803"/>
                    <a:pt x="803" y="625"/>
                    <a:pt x="803" y="402"/>
                  </a:cubicBezTo>
                  <a:cubicBezTo>
                    <a:pt x="803" y="180"/>
                    <a:pt x="625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10"/>
            <p:cNvSpPr/>
            <p:nvPr/>
          </p:nvSpPr>
          <p:spPr>
            <a:xfrm>
              <a:off x="2329750" y="4988650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500" y="645"/>
                    <a:pt x="644" y="501"/>
                    <a:pt x="644" y="324"/>
                  </a:cubicBezTo>
                  <a:cubicBezTo>
                    <a:pt x="644" y="145"/>
                    <a:pt x="500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10"/>
            <p:cNvSpPr/>
            <p:nvPr/>
          </p:nvSpPr>
          <p:spPr>
            <a:xfrm>
              <a:off x="2203150" y="4618975"/>
              <a:ext cx="24175" cy="24125"/>
            </a:xfrm>
            <a:custGeom>
              <a:rect b="b" l="l" r="r" t="t"/>
              <a:pathLst>
                <a:path extrusionOk="0" h="965" w="967">
                  <a:moveTo>
                    <a:pt x="484" y="1"/>
                  </a:moveTo>
                  <a:cubicBezTo>
                    <a:pt x="217" y="1"/>
                    <a:pt x="0" y="216"/>
                    <a:pt x="0" y="483"/>
                  </a:cubicBezTo>
                  <a:cubicBezTo>
                    <a:pt x="0" y="750"/>
                    <a:pt x="217" y="965"/>
                    <a:pt x="484" y="965"/>
                  </a:cubicBezTo>
                  <a:cubicBezTo>
                    <a:pt x="749" y="965"/>
                    <a:pt x="966" y="750"/>
                    <a:pt x="966" y="483"/>
                  </a:cubicBezTo>
                  <a:cubicBezTo>
                    <a:pt x="966" y="216"/>
                    <a:pt x="749" y="1"/>
                    <a:pt x="48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10"/>
            <p:cNvSpPr/>
            <p:nvPr/>
          </p:nvSpPr>
          <p:spPr>
            <a:xfrm>
              <a:off x="2154950" y="428345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2"/>
                    <a:pt x="0" y="161"/>
                  </a:cubicBezTo>
                  <a:cubicBezTo>
                    <a:pt x="0" y="249"/>
                    <a:pt x="71" y="322"/>
                    <a:pt x="161" y="322"/>
                  </a:cubicBezTo>
                  <a:cubicBezTo>
                    <a:pt x="250" y="322"/>
                    <a:pt x="322" y="249"/>
                    <a:pt x="322" y="161"/>
                  </a:cubicBezTo>
                  <a:cubicBezTo>
                    <a:pt x="322" y="72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10"/>
            <p:cNvSpPr/>
            <p:nvPr/>
          </p:nvSpPr>
          <p:spPr>
            <a:xfrm>
              <a:off x="1911775" y="4856050"/>
              <a:ext cx="28200" cy="24175"/>
            </a:xfrm>
            <a:custGeom>
              <a:rect b="b" l="l" r="r" t="t"/>
              <a:pathLst>
                <a:path extrusionOk="0" h="967" w="1128">
                  <a:moveTo>
                    <a:pt x="646" y="1"/>
                  </a:moveTo>
                  <a:cubicBezTo>
                    <a:pt x="215" y="1"/>
                    <a:pt x="0" y="521"/>
                    <a:pt x="305" y="824"/>
                  </a:cubicBezTo>
                  <a:cubicBezTo>
                    <a:pt x="403" y="923"/>
                    <a:pt x="524" y="967"/>
                    <a:pt x="642" y="967"/>
                  </a:cubicBezTo>
                  <a:cubicBezTo>
                    <a:pt x="890" y="967"/>
                    <a:pt x="1128" y="774"/>
                    <a:pt x="1128" y="483"/>
                  </a:cubicBezTo>
                  <a:cubicBezTo>
                    <a:pt x="1128" y="218"/>
                    <a:pt x="911" y="1"/>
                    <a:pt x="64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10"/>
            <p:cNvSpPr/>
            <p:nvPr/>
          </p:nvSpPr>
          <p:spPr>
            <a:xfrm>
              <a:off x="1968075" y="5073050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5" y="1"/>
                    <a:pt x="1" y="145"/>
                    <a:pt x="1" y="324"/>
                  </a:cubicBezTo>
                  <a:cubicBezTo>
                    <a:pt x="1" y="501"/>
                    <a:pt x="145" y="645"/>
                    <a:pt x="322" y="645"/>
                  </a:cubicBezTo>
                  <a:cubicBezTo>
                    <a:pt x="499" y="645"/>
                    <a:pt x="643" y="501"/>
                    <a:pt x="643" y="324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10"/>
            <p:cNvSpPr/>
            <p:nvPr/>
          </p:nvSpPr>
          <p:spPr>
            <a:xfrm>
              <a:off x="1666700" y="4618975"/>
              <a:ext cx="32150" cy="32175"/>
            </a:xfrm>
            <a:custGeom>
              <a:rect b="b" l="l" r="r" t="t"/>
              <a:pathLst>
                <a:path extrusionOk="0" h="1287" w="1286">
                  <a:moveTo>
                    <a:pt x="643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3" y="1286"/>
                  </a:cubicBezTo>
                  <a:cubicBezTo>
                    <a:pt x="999" y="1286"/>
                    <a:pt x="1285" y="998"/>
                    <a:pt x="1285" y="644"/>
                  </a:cubicBezTo>
                  <a:cubicBezTo>
                    <a:pt x="1285" y="289"/>
                    <a:pt x="999" y="1"/>
                    <a:pt x="64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10"/>
            <p:cNvSpPr/>
            <p:nvPr/>
          </p:nvSpPr>
          <p:spPr>
            <a:xfrm>
              <a:off x="1787225" y="4325625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9" y="1"/>
                    <a:pt x="1" y="289"/>
                    <a:pt x="1" y="643"/>
                  </a:cubicBezTo>
                  <a:cubicBezTo>
                    <a:pt x="1" y="998"/>
                    <a:pt x="289" y="1286"/>
                    <a:pt x="644" y="1286"/>
                  </a:cubicBezTo>
                  <a:cubicBezTo>
                    <a:pt x="1000" y="1286"/>
                    <a:pt x="1288" y="998"/>
                    <a:pt x="1288" y="643"/>
                  </a:cubicBezTo>
                  <a:cubicBezTo>
                    <a:pt x="1288" y="289"/>
                    <a:pt x="1000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10"/>
            <p:cNvSpPr/>
            <p:nvPr/>
          </p:nvSpPr>
          <p:spPr>
            <a:xfrm>
              <a:off x="1596350" y="4064400"/>
              <a:ext cx="36225" cy="36225"/>
            </a:xfrm>
            <a:custGeom>
              <a:rect b="b" l="l" r="r" t="t"/>
              <a:pathLst>
                <a:path extrusionOk="0" h="1449" w="1449">
                  <a:moveTo>
                    <a:pt x="725" y="1"/>
                  </a:moveTo>
                  <a:cubicBezTo>
                    <a:pt x="325" y="1"/>
                    <a:pt x="1" y="325"/>
                    <a:pt x="1" y="725"/>
                  </a:cubicBezTo>
                  <a:cubicBezTo>
                    <a:pt x="1" y="1124"/>
                    <a:pt x="325" y="1449"/>
                    <a:pt x="725" y="1449"/>
                  </a:cubicBezTo>
                  <a:cubicBezTo>
                    <a:pt x="1124" y="1449"/>
                    <a:pt x="1448" y="1124"/>
                    <a:pt x="1448" y="725"/>
                  </a:cubicBezTo>
                  <a:cubicBezTo>
                    <a:pt x="1448" y="325"/>
                    <a:pt x="1124" y="1"/>
                    <a:pt x="72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10"/>
            <p:cNvSpPr/>
            <p:nvPr/>
          </p:nvSpPr>
          <p:spPr>
            <a:xfrm>
              <a:off x="1170400" y="460090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1"/>
                  </a:moveTo>
                  <a:cubicBezTo>
                    <a:pt x="108" y="1"/>
                    <a:pt x="0" y="108"/>
                    <a:pt x="0" y="242"/>
                  </a:cubicBezTo>
                  <a:cubicBezTo>
                    <a:pt x="0" y="375"/>
                    <a:pt x="108" y="483"/>
                    <a:pt x="241" y="483"/>
                  </a:cubicBezTo>
                  <a:cubicBezTo>
                    <a:pt x="375" y="483"/>
                    <a:pt x="482" y="375"/>
                    <a:pt x="482" y="242"/>
                  </a:cubicBezTo>
                  <a:cubicBezTo>
                    <a:pt x="482" y="108"/>
                    <a:pt x="375" y="1"/>
                    <a:pt x="24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10"/>
            <p:cNvSpPr/>
            <p:nvPr/>
          </p:nvSpPr>
          <p:spPr>
            <a:xfrm>
              <a:off x="1228675" y="49545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1" y="109"/>
                    <a:pt x="1" y="241"/>
                  </a:cubicBezTo>
                  <a:cubicBezTo>
                    <a:pt x="1" y="374"/>
                    <a:pt x="108" y="482"/>
                    <a:pt x="242" y="482"/>
                  </a:cubicBezTo>
                  <a:cubicBezTo>
                    <a:pt x="375" y="482"/>
                    <a:pt x="483" y="374"/>
                    <a:pt x="483" y="241"/>
                  </a:cubicBezTo>
                  <a:cubicBezTo>
                    <a:pt x="483" y="109"/>
                    <a:pt x="375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10"/>
            <p:cNvSpPr/>
            <p:nvPr/>
          </p:nvSpPr>
          <p:spPr>
            <a:xfrm>
              <a:off x="1477825" y="5193650"/>
              <a:ext cx="32175" cy="32150"/>
            </a:xfrm>
            <a:custGeom>
              <a:rect b="b" l="l" r="r" t="t"/>
              <a:pathLst>
                <a:path extrusionOk="0" h="1286" w="1287">
                  <a:moveTo>
                    <a:pt x="644" y="0"/>
                  </a:moveTo>
                  <a:cubicBezTo>
                    <a:pt x="288" y="0"/>
                    <a:pt x="0" y="288"/>
                    <a:pt x="0" y="643"/>
                  </a:cubicBezTo>
                  <a:cubicBezTo>
                    <a:pt x="0" y="997"/>
                    <a:pt x="288" y="1286"/>
                    <a:pt x="644" y="1286"/>
                  </a:cubicBezTo>
                  <a:cubicBezTo>
                    <a:pt x="999" y="1286"/>
                    <a:pt x="1287" y="997"/>
                    <a:pt x="1287" y="643"/>
                  </a:cubicBezTo>
                  <a:cubicBezTo>
                    <a:pt x="1287" y="288"/>
                    <a:pt x="999" y="0"/>
                    <a:pt x="64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10"/>
            <p:cNvSpPr/>
            <p:nvPr/>
          </p:nvSpPr>
          <p:spPr>
            <a:xfrm>
              <a:off x="1369325" y="4733500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10"/>
            <p:cNvSpPr/>
            <p:nvPr/>
          </p:nvSpPr>
          <p:spPr>
            <a:xfrm>
              <a:off x="841450" y="4848025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2" y="1"/>
                  </a:moveTo>
                  <a:cubicBezTo>
                    <a:pt x="489" y="1"/>
                    <a:pt x="225" y="176"/>
                    <a:pt x="113" y="448"/>
                  </a:cubicBezTo>
                  <a:cubicBezTo>
                    <a:pt x="1" y="718"/>
                    <a:pt x="63" y="1028"/>
                    <a:pt x="271" y="1236"/>
                  </a:cubicBezTo>
                  <a:cubicBezTo>
                    <a:pt x="409" y="1374"/>
                    <a:pt x="593" y="1447"/>
                    <a:pt x="782" y="1447"/>
                  </a:cubicBezTo>
                  <a:cubicBezTo>
                    <a:pt x="875" y="1447"/>
                    <a:pt x="969" y="1429"/>
                    <a:pt x="1059" y="1392"/>
                  </a:cubicBezTo>
                  <a:cubicBezTo>
                    <a:pt x="1329" y="1280"/>
                    <a:pt x="1505" y="1016"/>
                    <a:pt x="1505" y="724"/>
                  </a:cubicBezTo>
                  <a:cubicBezTo>
                    <a:pt x="1505" y="325"/>
                    <a:pt x="1182" y="1"/>
                    <a:pt x="78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10"/>
            <p:cNvSpPr/>
            <p:nvPr/>
          </p:nvSpPr>
          <p:spPr>
            <a:xfrm>
              <a:off x="834825" y="4590875"/>
              <a:ext cx="14125" cy="12075"/>
            </a:xfrm>
            <a:custGeom>
              <a:rect b="b" l="l" r="r" t="t"/>
              <a:pathLst>
                <a:path extrusionOk="0" h="483" w="565">
                  <a:moveTo>
                    <a:pt x="323" y="0"/>
                  </a:moveTo>
                  <a:cubicBezTo>
                    <a:pt x="108" y="0"/>
                    <a:pt x="1" y="259"/>
                    <a:pt x="152" y="411"/>
                  </a:cubicBezTo>
                  <a:cubicBezTo>
                    <a:pt x="202" y="461"/>
                    <a:pt x="263" y="483"/>
                    <a:pt x="322" y="483"/>
                  </a:cubicBezTo>
                  <a:cubicBezTo>
                    <a:pt x="446" y="483"/>
                    <a:pt x="564" y="386"/>
                    <a:pt x="564" y="241"/>
                  </a:cubicBezTo>
                  <a:cubicBezTo>
                    <a:pt x="564" y="108"/>
                    <a:pt x="457" y="0"/>
                    <a:pt x="32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10"/>
            <p:cNvSpPr/>
            <p:nvPr/>
          </p:nvSpPr>
          <p:spPr>
            <a:xfrm>
              <a:off x="366700" y="5113250"/>
              <a:ext cx="40225" cy="40200"/>
            </a:xfrm>
            <a:custGeom>
              <a:rect b="b" l="l" r="r" t="t"/>
              <a:pathLst>
                <a:path extrusionOk="0" h="1608" w="1609">
                  <a:moveTo>
                    <a:pt x="805" y="1"/>
                  </a:moveTo>
                  <a:cubicBezTo>
                    <a:pt x="361" y="1"/>
                    <a:pt x="0" y="360"/>
                    <a:pt x="0" y="804"/>
                  </a:cubicBezTo>
                  <a:cubicBezTo>
                    <a:pt x="0" y="1248"/>
                    <a:pt x="361" y="1608"/>
                    <a:pt x="805" y="1608"/>
                  </a:cubicBezTo>
                  <a:cubicBezTo>
                    <a:pt x="1248" y="1608"/>
                    <a:pt x="1609" y="1248"/>
                    <a:pt x="1609" y="804"/>
                  </a:cubicBezTo>
                  <a:cubicBezTo>
                    <a:pt x="1609" y="360"/>
                    <a:pt x="1248" y="1"/>
                    <a:pt x="80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10"/>
            <p:cNvSpPr/>
            <p:nvPr/>
          </p:nvSpPr>
          <p:spPr>
            <a:xfrm>
              <a:off x="356650" y="4755600"/>
              <a:ext cx="28175" cy="28175"/>
            </a:xfrm>
            <a:custGeom>
              <a:rect b="b" l="l" r="r" t="t"/>
              <a:pathLst>
                <a:path extrusionOk="0" h="1127" w="1127">
                  <a:moveTo>
                    <a:pt x="563" y="0"/>
                  </a:moveTo>
                  <a:cubicBezTo>
                    <a:pt x="252" y="0"/>
                    <a:pt x="1" y="252"/>
                    <a:pt x="1" y="563"/>
                  </a:cubicBezTo>
                  <a:cubicBezTo>
                    <a:pt x="1" y="874"/>
                    <a:pt x="252" y="1127"/>
                    <a:pt x="563" y="1127"/>
                  </a:cubicBezTo>
                  <a:cubicBezTo>
                    <a:pt x="874" y="1127"/>
                    <a:pt x="1127" y="874"/>
                    <a:pt x="1127" y="563"/>
                  </a:cubicBezTo>
                  <a:cubicBezTo>
                    <a:pt x="1127" y="252"/>
                    <a:pt x="874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10"/>
            <p:cNvSpPr/>
            <p:nvPr/>
          </p:nvSpPr>
          <p:spPr>
            <a:xfrm>
              <a:off x="236675" y="4365800"/>
              <a:ext cx="37625" cy="36200"/>
            </a:xfrm>
            <a:custGeom>
              <a:rect b="b" l="l" r="r" t="t"/>
              <a:pathLst>
                <a:path extrusionOk="0" h="1448" w="1505">
                  <a:moveTo>
                    <a:pt x="781" y="0"/>
                  </a:moveTo>
                  <a:cubicBezTo>
                    <a:pt x="489" y="0"/>
                    <a:pt x="225" y="178"/>
                    <a:pt x="113" y="448"/>
                  </a:cubicBezTo>
                  <a:cubicBezTo>
                    <a:pt x="0" y="717"/>
                    <a:pt x="63" y="1030"/>
                    <a:pt x="270" y="1236"/>
                  </a:cubicBezTo>
                  <a:cubicBezTo>
                    <a:pt x="408" y="1375"/>
                    <a:pt x="593" y="1448"/>
                    <a:pt x="782" y="1448"/>
                  </a:cubicBezTo>
                  <a:cubicBezTo>
                    <a:pt x="875" y="1448"/>
                    <a:pt x="969" y="1430"/>
                    <a:pt x="1058" y="1393"/>
                  </a:cubicBezTo>
                  <a:cubicBezTo>
                    <a:pt x="1328" y="1281"/>
                    <a:pt x="1504" y="1018"/>
                    <a:pt x="1504" y="725"/>
                  </a:cubicBezTo>
                  <a:cubicBezTo>
                    <a:pt x="1504" y="325"/>
                    <a:pt x="1181" y="0"/>
                    <a:pt x="78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10"/>
            <p:cNvSpPr/>
            <p:nvPr/>
          </p:nvSpPr>
          <p:spPr>
            <a:xfrm>
              <a:off x="648000" y="4058375"/>
              <a:ext cx="16100" cy="16150"/>
            </a:xfrm>
            <a:custGeom>
              <a:rect b="b" l="l" r="r" t="t"/>
              <a:pathLst>
                <a:path extrusionOk="0" h="646" w="644">
                  <a:moveTo>
                    <a:pt x="322" y="1"/>
                  </a:moveTo>
                  <a:cubicBezTo>
                    <a:pt x="144" y="1"/>
                    <a:pt x="0" y="145"/>
                    <a:pt x="0" y="322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2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10"/>
            <p:cNvSpPr/>
            <p:nvPr/>
          </p:nvSpPr>
          <p:spPr>
            <a:xfrm>
              <a:off x="1174425" y="4010175"/>
              <a:ext cx="28175" cy="28150"/>
            </a:xfrm>
            <a:custGeom>
              <a:rect b="b" l="l" r="r" t="t"/>
              <a:pathLst>
                <a:path extrusionOk="0" h="1126" w="1127">
                  <a:moveTo>
                    <a:pt x="563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3" y="1125"/>
                  </a:cubicBezTo>
                  <a:cubicBezTo>
                    <a:pt x="873" y="1125"/>
                    <a:pt x="1126" y="874"/>
                    <a:pt x="1126" y="563"/>
                  </a:cubicBezTo>
                  <a:cubicBezTo>
                    <a:pt x="1126" y="252"/>
                    <a:pt x="873" y="1"/>
                    <a:pt x="56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10"/>
            <p:cNvSpPr/>
            <p:nvPr/>
          </p:nvSpPr>
          <p:spPr>
            <a:xfrm>
              <a:off x="1335175" y="3654525"/>
              <a:ext cx="16100" cy="16125"/>
            </a:xfrm>
            <a:custGeom>
              <a:rect b="b" l="l" r="r" t="t"/>
              <a:pathLst>
                <a:path extrusionOk="0" h="645" w="644">
                  <a:moveTo>
                    <a:pt x="322" y="1"/>
                  </a:moveTo>
                  <a:cubicBezTo>
                    <a:pt x="144" y="1"/>
                    <a:pt x="0" y="145"/>
                    <a:pt x="0" y="323"/>
                  </a:cubicBezTo>
                  <a:cubicBezTo>
                    <a:pt x="0" y="501"/>
                    <a:pt x="144" y="645"/>
                    <a:pt x="322" y="645"/>
                  </a:cubicBezTo>
                  <a:cubicBezTo>
                    <a:pt x="499" y="645"/>
                    <a:pt x="643" y="501"/>
                    <a:pt x="643" y="323"/>
                  </a:cubicBezTo>
                  <a:cubicBezTo>
                    <a:pt x="643" y="145"/>
                    <a:pt x="499" y="1"/>
                    <a:pt x="32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10"/>
            <p:cNvSpPr/>
            <p:nvPr/>
          </p:nvSpPr>
          <p:spPr>
            <a:xfrm>
              <a:off x="441050" y="3781125"/>
              <a:ext cx="36175" cy="36200"/>
            </a:xfrm>
            <a:custGeom>
              <a:rect b="b" l="l" r="r" t="t"/>
              <a:pathLst>
                <a:path extrusionOk="0" h="1448" w="1447">
                  <a:moveTo>
                    <a:pt x="723" y="1"/>
                  </a:moveTo>
                  <a:cubicBezTo>
                    <a:pt x="325" y="1"/>
                    <a:pt x="0" y="324"/>
                    <a:pt x="0" y="724"/>
                  </a:cubicBezTo>
                  <a:cubicBezTo>
                    <a:pt x="0" y="1123"/>
                    <a:pt x="325" y="1447"/>
                    <a:pt x="723" y="1447"/>
                  </a:cubicBezTo>
                  <a:cubicBezTo>
                    <a:pt x="1124" y="1447"/>
                    <a:pt x="1447" y="1123"/>
                    <a:pt x="1447" y="724"/>
                  </a:cubicBezTo>
                  <a:cubicBezTo>
                    <a:pt x="1447" y="324"/>
                    <a:pt x="1124" y="1"/>
                    <a:pt x="72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10"/>
            <p:cNvSpPr/>
            <p:nvPr/>
          </p:nvSpPr>
          <p:spPr>
            <a:xfrm>
              <a:off x="336575" y="34295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1" y="0"/>
                    <a:pt x="0" y="73"/>
                    <a:pt x="0" y="161"/>
                  </a:cubicBezTo>
                  <a:cubicBezTo>
                    <a:pt x="0" y="251"/>
                    <a:pt x="71" y="322"/>
                    <a:pt x="161" y="322"/>
                  </a:cubicBezTo>
                  <a:cubicBezTo>
                    <a:pt x="250" y="322"/>
                    <a:pt x="322" y="251"/>
                    <a:pt x="322" y="161"/>
                  </a:cubicBezTo>
                  <a:cubicBezTo>
                    <a:pt x="322" y="73"/>
                    <a:pt x="250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10"/>
            <p:cNvSpPr/>
            <p:nvPr/>
          </p:nvSpPr>
          <p:spPr>
            <a:xfrm>
              <a:off x="824100" y="3258750"/>
              <a:ext cx="32875" cy="28125"/>
            </a:xfrm>
            <a:custGeom>
              <a:rect b="b" l="l" r="r" t="t"/>
              <a:pathLst>
                <a:path extrusionOk="0" h="1125" w="1315">
                  <a:moveTo>
                    <a:pt x="752" y="0"/>
                  </a:moveTo>
                  <a:cubicBezTo>
                    <a:pt x="251" y="0"/>
                    <a:pt x="1" y="605"/>
                    <a:pt x="355" y="960"/>
                  </a:cubicBezTo>
                  <a:cubicBezTo>
                    <a:pt x="463" y="1067"/>
                    <a:pt x="606" y="1124"/>
                    <a:pt x="752" y="1124"/>
                  </a:cubicBezTo>
                  <a:cubicBezTo>
                    <a:pt x="824" y="1124"/>
                    <a:pt x="898" y="1110"/>
                    <a:pt x="968" y="1081"/>
                  </a:cubicBezTo>
                  <a:cubicBezTo>
                    <a:pt x="1178" y="994"/>
                    <a:pt x="1315" y="790"/>
                    <a:pt x="1315" y="562"/>
                  </a:cubicBezTo>
                  <a:cubicBezTo>
                    <a:pt x="1315" y="252"/>
                    <a:pt x="1063" y="0"/>
                    <a:pt x="75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10"/>
            <p:cNvSpPr/>
            <p:nvPr/>
          </p:nvSpPr>
          <p:spPr>
            <a:xfrm>
              <a:off x="748450" y="3570125"/>
              <a:ext cx="24150" cy="24175"/>
            </a:xfrm>
            <a:custGeom>
              <a:rect b="b" l="l" r="r" t="t"/>
              <a:pathLst>
                <a:path extrusionOk="0" h="967" w="966">
                  <a:moveTo>
                    <a:pt x="483" y="1"/>
                  </a:moveTo>
                  <a:cubicBezTo>
                    <a:pt x="216" y="1"/>
                    <a:pt x="1" y="218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50" y="966"/>
                    <a:pt x="965" y="750"/>
                    <a:pt x="965" y="484"/>
                  </a:cubicBezTo>
                  <a:cubicBezTo>
                    <a:pt x="965" y="218"/>
                    <a:pt x="750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10"/>
            <p:cNvSpPr/>
            <p:nvPr/>
          </p:nvSpPr>
          <p:spPr>
            <a:xfrm>
              <a:off x="1256800" y="3148200"/>
              <a:ext cx="8050" cy="8050"/>
            </a:xfrm>
            <a:custGeom>
              <a:rect b="b" l="l" r="r" t="t"/>
              <a:pathLst>
                <a:path extrusionOk="0" h="322" w="322">
                  <a:moveTo>
                    <a:pt x="161" y="0"/>
                  </a:moveTo>
                  <a:cubicBezTo>
                    <a:pt x="73" y="0"/>
                    <a:pt x="1" y="73"/>
                    <a:pt x="1" y="161"/>
                  </a:cubicBezTo>
                  <a:cubicBezTo>
                    <a:pt x="1" y="250"/>
                    <a:pt x="73" y="322"/>
                    <a:pt x="161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10"/>
            <p:cNvSpPr/>
            <p:nvPr/>
          </p:nvSpPr>
          <p:spPr>
            <a:xfrm>
              <a:off x="414925" y="3043725"/>
              <a:ext cx="36200" cy="36200"/>
            </a:xfrm>
            <a:custGeom>
              <a:rect b="b" l="l" r="r" t="t"/>
              <a:pathLst>
                <a:path extrusionOk="0" h="1448" w="1448">
                  <a:moveTo>
                    <a:pt x="724" y="0"/>
                  </a:moveTo>
                  <a:cubicBezTo>
                    <a:pt x="324" y="0"/>
                    <a:pt x="1" y="325"/>
                    <a:pt x="1" y="723"/>
                  </a:cubicBezTo>
                  <a:cubicBezTo>
                    <a:pt x="1" y="1123"/>
                    <a:pt x="324" y="1448"/>
                    <a:pt x="724" y="1448"/>
                  </a:cubicBezTo>
                  <a:cubicBezTo>
                    <a:pt x="1124" y="1448"/>
                    <a:pt x="1447" y="1123"/>
                    <a:pt x="1447" y="723"/>
                  </a:cubicBezTo>
                  <a:cubicBezTo>
                    <a:pt x="1447" y="325"/>
                    <a:pt x="1124" y="0"/>
                    <a:pt x="724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10"/>
            <p:cNvSpPr/>
            <p:nvPr/>
          </p:nvSpPr>
          <p:spPr>
            <a:xfrm>
              <a:off x="650000" y="2551475"/>
              <a:ext cx="8075" cy="8075"/>
            </a:xfrm>
            <a:custGeom>
              <a:rect b="b" l="l" r="r" t="t"/>
              <a:pathLst>
                <a:path extrusionOk="0" h="323" w="323">
                  <a:moveTo>
                    <a:pt x="161" y="1"/>
                  </a:moveTo>
                  <a:cubicBezTo>
                    <a:pt x="74" y="1"/>
                    <a:pt x="1" y="72"/>
                    <a:pt x="1" y="161"/>
                  </a:cubicBezTo>
                  <a:cubicBezTo>
                    <a:pt x="1" y="249"/>
                    <a:pt x="74" y="322"/>
                    <a:pt x="161" y="322"/>
                  </a:cubicBezTo>
                  <a:cubicBezTo>
                    <a:pt x="251" y="322"/>
                    <a:pt x="322" y="249"/>
                    <a:pt x="322" y="161"/>
                  </a:cubicBezTo>
                  <a:cubicBezTo>
                    <a:pt x="322" y="72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10"/>
            <p:cNvSpPr/>
            <p:nvPr/>
          </p:nvSpPr>
          <p:spPr>
            <a:xfrm>
              <a:off x="1049850" y="278655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6" y="1"/>
                    <a:pt x="1" y="216"/>
                    <a:pt x="1" y="483"/>
                  </a:cubicBezTo>
                  <a:cubicBezTo>
                    <a:pt x="1" y="749"/>
                    <a:pt x="216" y="965"/>
                    <a:pt x="483" y="965"/>
                  </a:cubicBezTo>
                  <a:cubicBezTo>
                    <a:pt x="749" y="965"/>
                    <a:pt x="965" y="749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10"/>
            <p:cNvSpPr/>
            <p:nvPr/>
          </p:nvSpPr>
          <p:spPr>
            <a:xfrm>
              <a:off x="658050" y="30015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3" y="1"/>
                    <a:pt x="0" y="72"/>
                    <a:pt x="0" y="162"/>
                  </a:cubicBezTo>
                  <a:cubicBezTo>
                    <a:pt x="0" y="251"/>
                    <a:pt x="73" y="322"/>
                    <a:pt x="161" y="322"/>
                  </a:cubicBezTo>
                  <a:cubicBezTo>
                    <a:pt x="250" y="322"/>
                    <a:pt x="322" y="251"/>
                    <a:pt x="322" y="162"/>
                  </a:cubicBezTo>
                  <a:cubicBezTo>
                    <a:pt x="322" y="72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10"/>
            <p:cNvSpPr/>
            <p:nvPr/>
          </p:nvSpPr>
          <p:spPr>
            <a:xfrm>
              <a:off x="1437650" y="2623800"/>
              <a:ext cx="28125" cy="28125"/>
            </a:xfrm>
            <a:custGeom>
              <a:rect b="b" l="l" r="r" t="t"/>
              <a:pathLst>
                <a:path extrusionOk="0" h="1125" w="1125">
                  <a:moveTo>
                    <a:pt x="563" y="0"/>
                  </a:moveTo>
                  <a:cubicBezTo>
                    <a:pt x="252" y="0"/>
                    <a:pt x="0" y="252"/>
                    <a:pt x="0" y="562"/>
                  </a:cubicBezTo>
                  <a:cubicBezTo>
                    <a:pt x="0" y="873"/>
                    <a:pt x="252" y="1125"/>
                    <a:pt x="563" y="1125"/>
                  </a:cubicBezTo>
                  <a:cubicBezTo>
                    <a:pt x="873" y="1125"/>
                    <a:pt x="1125" y="873"/>
                    <a:pt x="1125" y="562"/>
                  </a:cubicBezTo>
                  <a:cubicBezTo>
                    <a:pt x="1125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10"/>
            <p:cNvSpPr/>
            <p:nvPr/>
          </p:nvSpPr>
          <p:spPr>
            <a:xfrm>
              <a:off x="1626525" y="2083325"/>
              <a:ext cx="16075" cy="16075"/>
            </a:xfrm>
            <a:custGeom>
              <a:rect b="b" l="l" r="r" t="t"/>
              <a:pathLst>
                <a:path extrusionOk="0" h="643" w="643">
                  <a:moveTo>
                    <a:pt x="322" y="0"/>
                  </a:moveTo>
                  <a:cubicBezTo>
                    <a:pt x="144" y="0"/>
                    <a:pt x="0" y="144"/>
                    <a:pt x="0" y="321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1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10"/>
            <p:cNvSpPr/>
            <p:nvPr/>
          </p:nvSpPr>
          <p:spPr>
            <a:xfrm>
              <a:off x="1206600" y="189042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79" y="0"/>
                    <a:pt x="0" y="181"/>
                    <a:pt x="0" y="402"/>
                  </a:cubicBezTo>
                  <a:cubicBezTo>
                    <a:pt x="0" y="623"/>
                    <a:pt x="179" y="804"/>
                    <a:pt x="402" y="804"/>
                  </a:cubicBezTo>
                  <a:cubicBezTo>
                    <a:pt x="623" y="804"/>
                    <a:pt x="803" y="623"/>
                    <a:pt x="803" y="402"/>
                  </a:cubicBezTo>
                  <a:cubicBezTo>
                    <a:pt x="803" y="181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10"/>
            <p:cNvSpPr/>
            <p:nvPr/>
          </p:nvSpPr>
          <p:spPr>
            <a:xfrm>
              <a:off x="537500" y="190247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2" y="0"/>
                  </a:moveTo>
                  <a:cubicBezTo>
                    <a:pt x="215" y="0"/>
                    <a:pt x="0" y="216"/>
                    <a:pt x="0" y="482"/>
                  </a:cubicBezTo>
                  <a:cubicBezTo>
                    <a:pt x="0" y="749"/>
                    <a:pt x="215" y="965"/>
                    <a:pt x="482" y="965"/>
                  </a:cubicBezTo>
                  <a:cubicBezTo>
                    <a:pt x="749" y="965"/>
                    <a:pt x="964" y="749"/>
                    <a:pt x="964" y="482"/>
                  </a:cubicBezTo>
                  <a:cubicBezTo>
                    <a:pt x="964" y="216"/>
                    <a:pt x="749" y="0"/>
                    <a:pt x="48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10"/>
            <p:cNvSpPr/>
            <p:nvPr/>
          </p:nvSpPr>
          <p:spPr>
            <a:xfrm>
              <a:off x="431000" y="1470500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5" y="0"/>
                    <a:pt x="1" y="144"/>
                    <a:pt x="1" y="322"/>
                  </a:cubicBezTo>
                  <a:cubicBezTo>
                    <a:pt x="1" y="499"/>
                    <a:pt x="145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10"/>
            <p:cNvSpPr/>
            <p:nvPr/>
          </p:nvSpPr>
          <p:spPr>
            <a:xfrm>
              <a:off x="676125" y="1159075"/>
              <a:ext cx="28175" cy="28125"/>
            </a:xfrm>
            <a:custGeom>
              <a:rect b="b" l="l" r="r" t="t"/>
              <a:pathLst>
                <a:path extrusionOk="0" h="1125" w="1127">
                  <a:moveTo>
                    <a:pt x="563" y="0"/>
                  </a:moveTo>
                  <a:cubicBezTo>
                    <a:pt x="253" y="0"/>
                    <a:pt x="0" y="252"/>
                    <a:pt x="0" y="562"/>
                  </a:cubicBezTo>
                  <a:cubicBezTo>
                    <a:pt x="0" y="873"/>
                    <a:pt x="253" y="1125"/>
                    <a:pt x="563" y="1125"/>
                  </a:cubicBezTo>
                  <a:cubicBezTo>
                    <a:pt x="873" y="1125"/>
                    <a:pt x="1126" y="873"/>
                    <a:pt x="1126" y="562"/>
                  </a:cubicBezTo>
                  <a:cubicBezTo>
                    <a:pt x="1126" y="252"/>
                    <a:pt x="873" y="0"/>
                    <a:pt x="56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10"/>
            <p:cNvSpPr/>
            <p:nvPr/>
          </p:nvSpPr>
          <p:spPr>
            <a:xfrm>
              <a:off x="352625" y="1018400"/>
              <a:ext cx="8075" cy="8050"/>
            </a:xfrm>
            <a:custGeom>
              <a:rect b="b" l="l" r="r" t="t"/>
              <a:pathLst>
                <a:path extrusionOk="0" h="322" w="323">
                  <a:moveTo>
                    <a:pt x="162" y="0"/>
                  </a:moveTo>
                  <a:cubicBezTo>
                    <a:pt x="74" y="0"/>
                    <a:pt x="1" y="73"/>
                    <a:pt x="1" y="161"/>
                  </a:cubicBezTo>
                  <a:cubicBezTo>
                    <a:pt x="1" y="250"/>
                    <a:pt x="74" y="322"/>
                    <a:pt x="162" y="322"/>
                  </a:cubicBezTo>
                  <a:cubicBezTo>
                    <a:pt x="251" y="322"/>
                    <a:pt x="322" y="250"/>
                    <a:pt x="322" y="161"/>
                  </a:cubicBezTo>
                  <a:cubicBezTo>
                    <a:pt x="322" y="73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10"/>
            <p:cNvSpPr/>
            <p:nvPr/>
          </p:nvSpPr>
          <p:spPr>
            <a:xfrm>
              <a:off x="569625" y="6145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6" y="1"/>
                  </a:moveTo>
                  <a:cubicBezTo>
                    <a:pt x="433" y="1"/>
                    <a:pt x="1" y="433"/>
                    <a:pt x="1" y="965"/>
                  </a:cubicBezTo>
                  <a:cubicBezTo>
                    <a:pt x="1" y="1499"/>
                    <a:pt x="433" y="1931"/>
                    <a:pt x="966" y="1931"/>
                  </a:cubicBezTo>
                  <a:cubicBezTo>
                    <a:pt x="1498" y="1931"/>
                    <a:pt x="1930" y="1499"/>
                    <a:pt x="1930" y="965"/>
                  </a:cubicBezTo>
                  <a:cubicBezTo>
                    <a:pt x="1930" y="433"/>
                    <a:pt x="1498" y="1"/>
                    <a:pt x="966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10"/>
            <p:cNvSpPr/>
            <p:nvPr/>
          </p:nvSpPr>
          <p:spPr>
            <a:xfrm>
              <a:off x="1033775" y="534200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0"/>
                  </a:moveTo>
                  <a:cubicBezTo>
                    <a:pt x="216" y="0"/>
                    <a:pt x="1" y="216"/>
                    <a:pt x="1" y="482"/>
                  </a:cubicBezTo>
                  <a:cubicBezTo>
                    <a:pt x="1" y="748"/>
                    <a:pt x="216" y="964"/>
                    <a:pt x="483" y="964"/>
                  </a:cubicBezTo>
                  <a:cubicBezTo>
                    <a:pt x="750" y="964"/>
                    <a:pt x="965" y="748"/>
                    <a:pt x="965" y="482"/>
                  </a:cubicBezTo>
                  <a:cubicBezTo>
                    <a:pt x="965" y="216"/>
                    <a:pt x="750" y="0"/>
                    <a:pt x="48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10"/>
            <p:cNvSpPr/>
            <p:nvPr/>
          </p:nvSpPr>
          <p:spPr>
            <a:xfrm>
              <a:off x="1335175" y="978225"/>
              <a:ext cx="16100" cy="16100"/>
            </a:xfrm>
            <a:custGeom>
              <a:rect b="b" l="l" r="r" t="t"/>
              <a:pathLst>
                <a:path extrusionOk="0" h="644" w="644">
                  <a:moveTo>
                    <a:pt x="322" y="0"/>
                  </a:moveTo>
                  <a:cubicBezTo>
                    <a:pt x="144" y="0"/>
                    <a:pt x="0" y="144"/>
                    <a:pt x="0" y="322"/>
                  </a:cubicBezTo>
                  <a:cubicBezTo>
                    <a:pt x="0" y="499"/>
                    <a:pt x="144" y="643"/>
                    <a:pt x="322" y="643"/>
                  </a:cubicBezTo>
                  <a:cubicBezTo>
                    <a:pt x="499" y="643"/>
                    <a:pt x="643" y="499"/>
                    <a:pt x="643" y="322"/>
                  </a:cubicBezTo>
                  <a:cubicBezTo>
                    <a:pt x="643" y="144"/>
                    <a:pt x="499" y="0"/>
                    <a:pt x="32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10"/>
            <p:cNvSpPr/>
            <p:nvPr/>
          </p:nvSpPr>
          <p:spPr>
            <a:xfrm>
              <a:off x="1212625" y="1271575"/>
              <a:ext cx="28125" cy="28150"/>
            </a:xfrm>
            <a:custGeom>
              <a:rect b="b" l="l" r="r" t="t"/>
              <a:pathLst>
                <a:path extrusionOk="0" h="1126" w="1125">
                  <a:moveTo>
                    <a:pt x="562" y="1"/>
                  </a:moveTo>
                  <a:cubicBezTo>
                    <a:pt x="252" y="1"/>
                    <a:pt x="0" y="252"/>
                    <a:pt x="0" y="563"/>
                  </a:cubicBezTo>
                  <a:cubicBezTo>
                    <a:pt x="0" y="874"/>
                    <a:pt x="252" y="1125"/>
                    <a:pt x="562" y="1125"/>
                  </a:cubicBezTo>
                  <a:cubicBezTo>
                    <a:pt x="873" y="1125"/>
                    <a:pt x="1125" y="874"/>
                    <a:pt x="1125" y="563"/>
                  </a:cubicBezTo>
                  <a:cubicBezTo>
                    <a:pt x="1125" y="252"/>
                    <a:pt x="873" y="1"/>
                    <a:pt x="562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10"/>
            <p:cNvSpPr/>
            <p:nvPr/>
          </p:nvSpPr>
          <p:spPr>
            <a:xfrm>
              <a:off x="1604425" y="1542850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2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3"/>
                    <a:pt x="108" y="482"/>
                    <a:pt x="242" y="482"/>
                  </a:cubicBezTo>
                  <a:cubicBezTo>
                    <a:pt x="373" y="482"/>
                    <a:pt x="483" y="373"/>
                    <a:pt x="483" y="241"/>
                  </a:cubicBezTo>
                  <a:cubicBezTo>
                    <a:pt x="483" y="108"/>
                    <a:pt x="373" y="0"/>
                    <a:pt x="24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10"/>
            <p:cNvSpPr/>
            <p:nvPr/>
          </p:nvSpPr>
          <p:spPr>
            <a:xfrm>
              <a:off x="2044450" y="759225"/>
              <a:ext cx="12075" cy="12075"/>
            </a:xfrm>
            <a:custGeom>
              <a:rect b="b" l="l" r="r" t="t"/>
              <a:pathLst>
                <a:path extrusionOk="0" h="483" w="483">
                  <a:moveTo>
                    <a:pt x="241" y="0"/>
                  </a:moveTo>
                  <a:cubicBezTo>
                    <a:pt x="108" y="0"/>
                    <a:pt x="0" y="108"/>
                    <a:pt x="0" y="241"/>
                  </a:cubicBezTo>
                  <a:cubicBezTo>
                    <a:pt x="0" y="375"/>
                    <a:pt x="108" y="482"/>
                    <a:pt x="241" y="482"/>
                  </a:cubicBezTo>
                  <a:cubicBezTo>
                    <a:pt x="374" y="482"/>
                    <a:pt x="482" y="375"/>
                    <a:pt x="482" y="241"/>
                  </a:cubicBezTo>
                  <a:cubicBezTo>
                    <a:pt x="482" y="108"/>
                    <a:pt x="374" y="0"/>
                    <a:pt x="241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10"/>
            <p:cNvSpPr/>
            <p:nvPr/>
          </p:nvSpPr>
          <p:spPr>
            <a:xfrm>
              <a:off x="1708900" y="837550"/>
              <a:ext cx="24125" cy="24175"/>
            </a:xfrm>
            <a:custGeom>
              <a:rect b="b" l="l" r="r" t="t"/>
              <a:pathLst>
                <a:path extrusionOk="0" h="967" w="965">
                  <a:moveTo>
                    <a:pt x="483" y="1"/>
                  </a:moveTo>
                  <a:cubicBezTo>
                    <a:pt x="216" y="1"/>
                    <a:pt x="1" y="217"/>
                    <a:pt x="1" y="484"/>
                  </a:cubicBezTo>
                  <a:cubicBezTo>
                    <a:pt x="1" y="750"/>
                    <a:pt x="216" y="966"/>
                    <a:pt x="483" y="966"/>
                  </a:cubicBezTo>
                  <a:cubicBezTo>
                    <a:pt x="748" y="966"/>
                    <a:pt x="965" y="750"/>
                    <a:pt x="965" y="484"/>
                  </a:cubicBezTo>
                  <a:cubicBezTo>
                    <a:pt x="965" y="217"/>
                    <a:pt x="748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10"/>
            <p:cNvSpPr/>
            <p:nvPr/>
          </p:nvSpPr>
          <p:spPr>
            <a:xfrm>
              <a:off x="1534100" y="487975"/>
              <a:ext cx="20100" cy="20100"/>
            </a:xfrm>
            <a:custGeom>
              <a:rect b="b" l="l" r="r" t="t"/>
              <a:pathLst>
                <a:path extrusionOk="0" h="804" w="804">
                  <a:moveTo>
                    <a:pt x="402" y="0"/>
                  </a:moveTo>
                  <a:cubicBezTo>
                    <a:pt x="180" y="0"/>
                    <a:pt x="0" y="180"/>
                    <a:pt x="0" y="402"/>
                  </a:cubicBezTo>
                  <a:cubicBezTo>
                    <a:pt x="0" y="625"/>
                    <a:pt x="180" y="803"/>
                    <a:pt x="402" y="803"/>
                  </a:cubicBezTo>
                  <a:cubicBezTo>
                    <a:pt x="623" y="803"/>
                    <a:pt x="803" y="625"/>
                    <a:pt x="803" y="402"/>
                  </a:cubicBezTo>
                  <a:cubicBezTo>
                    <a:pt x="803" y="180"/>
                    <a:pt x="623" y="0"/>
                    <a:pt x="402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10"/>
            <p:cNvSpPr/>
            <p:nvPr/>
          </p:nvSpPr>
          <p:spPr>
            <a:xfrm>
              <a:off x="2265450" y="1197225"/>
              <a:ext cx="48275" cy="48275"/>
            </a:xfrm>
            <a:custGeom>
              <a:rect b="b" l="l" r="r" t="t"/>
              <a:pathLst>
                <a:path extrusionOk="0" h="1931" w="1931">
                  <a:moveTo>
                    <a:pt x="965" y="1"/>
                  </a:moveTo>
                  <a:cubicBezTo>
                    <a:pt x="432" y="1"/>
                    <a:pt x="0" y="433"/>
                    <a:pt x="0" y="965"/>
                  </a:cubicBezTo>
                  <a:cubicBezTo>
                    <a:pt x="0" y="1498"/>
                    <a:pt x="432" y="1930"/>
                    <a:pt x="965" y="1930"/>
                  </a:cubicBezTo>
                  <a:cubicBezTo>
                    <a:pt x="1498" y="1930"/>
                    <a:pt x="1930" y="1498"/>
                    <a:pt x="1930" y="965"/>
                  </a:cubicBezTo>
                  <a:cubicBezTo>
                    <a:pt x="1930" y="433"/>
                    <a:pt x="1498" y="1"/>
                    <a:pt x="965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10"/>
            <p:cNvSpPr/>
            <p:nvPr/>
          </p:nvSpPr>
          <p:spPr>
            <a:xfrm>
              <a:off x="2472400" y="652725"/>
              <a:ext cx="24125" cy="24125"/>
            </a:xfrm>
            <a:custGeom>
              <a:rect b="b" l="l" r="r" t="t"/>
              <a:pathLst>
                <a:path extrusionOk="0" h="965" w="965">
                  <a:moveTo>
                    <a:pt x="483" y="1"/>
                  </a:moveTo>
                  <a:cubicBezTo>
                    <a:pt x="217" y="1"/>
                    <a:pt x="1" y="216"/>
                    <a:pt x="1" y="483"/>
                  </a:cubicBezTo>
                  <a:cubicBezTo>
                    <a:pt x="1" y="748"/>
                    <a:pt x="217" y="965"/>
                    <a:pt x="483" y="965"/>
                  </a:cubicBezTo>
                  <a:cubicBezTo>
                    <a:pt x="749" y="965"/>
                    <a:pt x="965" y="748"/>
                    <a:pt x="965" y="483"/>
                  </a:cubicBezTo>
                  <a:cubicBezTo>
                    <a:pt x="965" y="216"/>
                    <a:pt x="749" y="1"/>
                    <a:pt x="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10"/>
            <p:cNvSpPr/>
            <p:nvPr/>
          </p:nvSpPr>
          <p:spPr>
            <a:xfrm>
              <a:off x="2663275" y="530150"/>
              <a:ext cx="20125" cy="20150"/>
            </a:xfrm>
            <a:custGeom>
              <a:rect b="b" l="l" r="r" t="t"/>
              <a:pathLst>
                <a:path extrusionOk="0" h="806" w="805">
                  <a:moveTo>
                    <a:pt x="403" y="0"/>
                  </a:moveTo>
                  <a:cubicBezTo>
                    <a:pt x="181" y="0"/>
                    <a:pt x="1" y="181"/>
                    <a:pt x="1" y="402"/>
                  </a:cubicBezTo>
                  <a:cubicBezTo>
                    <a:pt x="1" y="625"/>
                    <a:pt x="181" y="805"/>
                    <a:pt x="403" y="805"/>
                  </a:cubicBezTo>
                  <a:cubicBezTo>
                    <a:pt x="625" y="805"/>
                    <a:pt x="804" y="625"/>
                    <a:pt x="804" y="402"/>
                  </a:cubicBezTo>
                  <a:cubicBezTo>
                    <a:pt x="804" y="181"/>
                    <a:pt x="625" y="0"/>
                    <a:pt x="40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10"/>
            <p:cNvSpPr/>
            <p:nvPr/>
          </p:nvSpPr>
          <p:spPr>
            <a:xfrm>
              <a:off x="2850150" y="1004325"/>
              <a:ext cx="8050" cy="8075"/>
            </a:xfrm>
            <a:custGeom>
              <a:rect b="b" l="l" r="r" t="t"/>
              <a:pathLst>
                <a:path extrusionOk="0" h="323" w="322">
                  <a:moveTo>
                    <a:pt x="161" y="1"/>
                  </a:moveTo>
                  <a:cubicBezTo>
                    <a:pt x="72" y="1"/>
                    <a:pt x="1" y="74"/>
                    <a:pt x="1" y="162"/>
                  </a:cubicBezTo>
                  <a:cubicBezTo>
                    <a:pt x="1" y="251"/>
                    <a:pt x="72" y="322"/>
                    <a:pt x="161" y="322"/>
                  </a:cubicBezTo>
                  <a:cubicBezTo>
                    <a:pt x="251" y="322"/>
                    <a:pt x="322" y="251"/>
                    <a:pt x="322" y="162"/>
                  </a:cubicBezTo>
                  <a:cubicBezTo>
                    <a:pt x="322" y="74"/>
                    <a:pt x="251" y="1"/>
                    <a:pt x="161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10"/>
            <p:cNvSpPr/>
            <p:nvPr/>
          </p:nvSpPr>
          <p:spPr>
            <a:xfrm>
              <a:off x="3113350" y="572350"/>
              <a:ext cx="32200" cy="32175"/>
            </a:xfrm>
            <a:custGeom>
              <a:rect b="b" l="l" r="r" t="t"/>
              <a:pathLst>
                <a:path extrusionOk="0" h="1287" w="1288">
                  <a:moveTo>
                    <a:pt x="644" y="1"/>
                  </a:moveTo>
                  <a:cubicBezTo>
                    <a:pt x="288" y="1"/>
                    <a:pt x="0" y="289"/>
                    <a:pt x="0" y="644"/>
                  </a:cubicBezTo>
                  <a:cubicBezTo>
                    <a:pt x="0" y="998"/>
                    <a:pt x="288" y="1286"/>
                    <a:pt x="644" y="1286"/>
                  </a:cubicBezTo>
                  <a:cubicBezTo>
                    <a:pt x="999" y="1286"/>
                    <a:pt x="1287" y="998"/>
                    <a:pt x="1287" y="644"/>
                  </a:cubicBezTo>
                  <a:cubicBezTo>
                    <a:pt x="1287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30" name="Google Shape;7230;p10"/>
          <p:cNvSpPr txBox="1"/>
          <p:nvPr>
            <p:ph type="title"/>
          </p:nvPr>
        </p:nvSpPr>
        <p:spPr>
          <a:xfrm>
            <a:off x="1970100" y="1534513"/>
            <a:ext cx="5203800" cy="207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theme" Target="../theme/theme2.xml"/><Relationship Id="rId25" Type="http://schemas.openxmlformats.org/officeDocument/2006/relationships/slideLayout" Target="../slideLayouts/slideLayout25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000B20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ontserrat Thin"/>
              <a:buNone/>
              <a:defRPr sz="2800">
                <a:solidFill>
                  <a:schemeClr val="lt1"/>
                </a:solidFill>
                <a:latin typeface="Montserrat Thin"/>
                <a:ea typeface="Montserrat Thin"/>
                <a:cs typeface="Montserrat Thin"/>
                <a:sym typeface="Montserrat Thin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Montserrat"/>
              <a:buChar char="●"/>
              <a:defRPr sz="18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indent="-3175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○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indent="-3175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■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indent="-3175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●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indent="-3175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○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indent="-3175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■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indent="-3175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●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indent="-3175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Montserrat"/>
              <a:buChar char="○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indent="-3175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Montserrat"/>
              <a:buChar char="■"/>
              <a:defRPr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hyperlink" Target="https://aerospace.org/about" TargetMode="Externa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5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4.png"/><Relationship Id="rId4" Type="http://schemas.openxmlformats.org/officeDocument/2006/relationships/image" Target="../media/image7.png"/><Relationship Id="rId5" Type="http://schemas.openxmlformats.org/officeDocument/2006/relationships/image" Target="../media/image6.png"/><Relationship Id="rId6" Type="http://schemas.openxmlformats.org/officeDocument/2006/relationships/image" Target="../media/image8.png"/><Relationship Id="rId7" Type="http://schemas.openxmlformats.org/officeDocument/2006/relationships/image" Target="../media/image3.png"/><Relationship Id="rId8" Type="http://schemas.openxmlformats.org/officeDocument/2006/relationships/image" Target="../media/image2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8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00B20"/>
        </a:solidFill>
      </p:bgPr>
    </p:bg>
    <p:spTree>
      <p:nvGrpSpPr>
        <p:cNvPr id="19559" name="Shape 19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60" name="Google Shape;19560;p27"/>
          <p:cNvGrpSpPr/>
          <p:nvPr/>
        </p:nvGrpSpPr>
        <p:grpSpPr>
          <a:xfrm>
            <a:off x="-428128" y="-856366"/>
            <a:ext cx="4592734" cy="4575589"/>
            <a:chOff x="1180700" y="238125"/>
            <a:chExt cx="5257250" cy="5237625"/>
          </a:xfrm>
        </p:grpSpPr>
        <p:sp>
          <p:nvSpPr>
            <p:cNvPr id="19561" name="Google Shape;19561;p27"/>
            <p:cNvSpPr/>
            <p:nvPr/>
          </p:nvSpPr>
          <p:spPr>
            <a:xfrm>
              <a:off x="1195000" y="242600"/>
              <a:ext cx="5228650" cy="5228650"/>
            </a:xfrm>
            <a:custGeom>
              <a:rect b="b" l="l" r="r" t="t"/>
              <a:pathLst>
                <a:path extrusionOk="0" h="209146" w="209146">
                  <a:moveTo>
                    <a:pt x="104573" y="0"/>
                  </a:moveTo>
                  <a:cubicBezTo>
                    <a:pt x="76839" y="0"/>
                    <a:pt x="50240" y="11018"/>
                    <a:pt x="30629" y="30629"/>
                  </a:cubicBezTo>
                  <a:cubicBezTo>
                    <a:pt x="11018" y="50241"/>
                    <a:pt x="0" y="76839"/>
                    <a:pt x="0" y="104573"/>
                  </a:cubicBezTo>
                  <a:cubicBezTo>
                    <a:pt x="0" y="132308"/>
                    <a:pt x="11018" y="158906"/>
                    <a:pt x="30629" y="178518"/>
                  </a:cubicBezTo>
                  <a:cubicBezTo>
                    <a:pt x="50240" y="198129"/>
                    <a:pt x="76839" y="209146"/>
                    <a:pt x="104573" y="209146"/>
                  </a:cubicBezTo>
                  <a:cubicBezTo>
                    <a:pt x="132307" y="209146"/>
                    <a:pt x="158906" y="198129"/>
                    <a:pt x="178517" y="178518"/>
                  </a:cubicBezTo>
                  <a:cubicBezTo>
                    <a:pt x="198129" y="158906"/>
                    <a:pt x="209146" y="132308"/>
                    <a:pt x="209146" y="104573"/>
                  </a:cubicBezTo>
                  <a:cubicBezTo>
                    <a:pt x="209146" y="76839"/>
                    <a:pt x="198129" y="50241"/>
                    <a:pt x="178517" y="30629"/>
                  </a:cubicBezTo>
                  <a:cubicBezTo>
                    <a:pt x="158906" y="11018"/>
                    <a:pt x="132307" y="0"/>
                    <a:pt x="104573" y="0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2" name="Google Shape;19562;p27"/>
            <p:cNvSpPr/>
            <p:nvPr/>
          </p:nvSpPr>
          <p:spPr>
            <a:xfrm>
              <a:off x="4747275" y="1995925"/>
              <a:ext cx="1676375" cy="2483600"/>
            </a:xfrm>
            <a:custGeom>
              <a:rect b="b" l="l" r="r" t="t"/>
              <a:pathLst>
                <a:path extrusionOk="0" h="99344" w="67055">
                  <a:moveTo>
                    <a:pt x="28312" y="1"/>
                  </a:moveTo>
                  <a:cubicBezTo>
                    <a:pt x="25719" y="1"/>
                    <a:pt x="23239" y="265"/>
                    <a:pt x="20964" y="915"/>
                  </a:cubicBezTo>
                  <a:cubicBezTo>
                    <a:pt x="7348" y="4805"/>
                    <a:pt x="0" y="18636"/>
                    <a:pt x="2810" y="36358"/>
                  </a:cubicBezTo>
                  <a:cubicBezTo>
                    <a:pt x="3800" y="42605"/>
                    <a:pt x="7474" y="44313"/>
                    <a:pt x="11968" y="44313"/>
                  </a:cubicBezTo>
                  <a:cubicBezTo>
                    <a:pt x="17390" y="44313"/>
                    <a:pt x="24005" y="41827"/>
                    <a:pt x="28543" y="41827"/>
                  </a:cubicBezTo>
                  <a:cubicBezTo>
                    <a:pt x="30913" y="41827"/>
                    <a:pt x="32716" y="42505"/>
                    <a:pt x="33486" y="44570"/>
                  </a:cubicBezTo>
                  <a:cubicBezTo>
                    <a:pt x="36395" y="52359"/>
                    <a:pt x="39496" y="83684"/>
                    <a:pt x="44476" y="99343"/>
                  </a:cubicBezTo>
                  <a:cubicBezTo>
                    <a:pt x="58610" y="81511"/>
                    <a:pt x="67055" y="58962"/>
                    <a:pt x="67055" y="34440"/>
                  </a:cubicBezTo>
                  <a:cubicBezTo>
                    <a:pt x="67055" y="24161"/>
                    <a:pt x="65564" y="14231"/>
                    <a:pt x="62802" y="4848"/>
                  </a:cubicBezTo>
                  <a:cubicBezTo>
                    <a:pt x="62217" y="4920"/>
                    <a:pt x="61593" y="4954"/>
                    <a:pt x="60933" y="4954"/>
                  </a:cubicBezTo>
                  <a:cubicBezTo>
                    <a:pt x="52900" y="4954"/>
                    <a:pt x="39544" y="1"/>
                    <a:pt x="28312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3" name="Google Shape;19563;p27"/>
            <p:cNvSpPr/>
            <p:nvPr/>
          </p:nvSpPr>
          <p:spPr>
            <a:xfrm>
              <a:off x="1276275" y="685900"/>
              <a:ext cx="2774025" cy="4716825"/>
            </a:xfrm>
            <a:custGeom>
              <a:rect b="b" l="l" r="r" t="t"/>
              <a:pathLst>
                <a:path extrusionOk="0" h="188673" w="110961">
                  <a:moveTo>
                    <a:pt x="43049" y="1"/>
                  </a:moveTo>
                  <a:cubicBezTo>
                    <a:pt x="22043" y="14125"/>
                    <a:pt x="6442" y="35669"/>
                    <a:pt x="0" y="60878"/>
                  </a:cubicBezTo>
                  <a:cubicBezTo>
                    <a:pt x="6237" y="70073"/>
                    <a:pt x="17531" y="77095"/>
                    <a:pt x="34889" y="88110"/>
                  </a:cubicBezTo>
                  <a:cubicBezTo>
                    <a:pt x="57364" y="102374"/>
                    <a:pt x="39859" y="112315"/>
                    <a:pt x="47855" y="123769"/>
                  </a:cubicBezTo>
                  <a:cubicBezTo>
                    <a:pt x="55851" y="135223"/>
                    <a:pt x="62552" y="132197"/>
                    <a:pt x="61903" y="150135"/>
                  </a:cubicBezTo>
                  <a:cubicBezTo>
                    <a:pt x="61437" y="163043"/>
                    <a:pt x="65447" y="178861"/>
                    <a:pt x="69988" y="186636"/>
                  </a:cubicBezTo>
                  <a:cubicBezTo>
                    <a:pt x="72435" y="187403"/>
                    <a:pt x="74920" y="188082"/>
                    <a:pt x="77442" y="188673"/>
                  </a:cubicBezTo>
                  <a:cubicBezTo>
                    <a:pt x="77611" y="183887"/>
                    <a:pt x="73905" y="173771"/>
                    <a:pt x="79841" y="165912"/>
                  </a:cubicBezTo>
                  <a:cubicBezTo>
                    <a:pt x="87837" y="155321"/>
                    <a:pt x="110961" y="136411"/>
                    <a:pt x="106206" y="115988"/>
                  </a:cubicBezTo>
                  <a:cubicBezTo>
                    <a:pt x="99223" y="85989"/>
                    <a:pt x="42237" y="87246"/>
                    <a:pt x="36834" y="83140"/>
                  </a:cubicBezTo>
                  <a:cubicBezTo>
                    <a:pt x="31431" y="79033"/>
                    <a:pt x="24732" y="71902"/>
                    <a:pt x="29270" y="65851"/>
                  </a:cubicBezTo>
                  <a:cubicBezTo>
                    <a:pt x="33809" y="59799"/>
                    <a:pt x="57364" y="51154"/>
                    <a:pt x="67522" y="44239"/>
                  </a:cubicBezTo>
                  <a:cubicBezTo>
                    <a:pt x="77679" y="37324"/>
                    <a:pt x="96697" y="22628"/>
                    <a:pt x="93456" y="10309"/>
                  </a:cubicBezTo>
                  <a:cubicBezTo>
                    <a:pt x="91282" y="2049"/>
                    <a:pt x="78808" y="688"/>
                    <a:pt x="70825" y="688"/>
                  </a:cubicBezTo>
                  <a:cubicBezTo>
                    <a:pt x="66902" y="688"/>
                    <a:pt x="64064" y="1017"/>
                    <a:pt x="64064" y="1017"/>
                  </a:cubicBezTo>
                  <a:cubicBezTo>
                    <a:pt x="63953" y="1020"/>
                    <a:pt x="63824" y="1022"/>
                    <a:pt x="63677" y="1022"/>
                  </a:cubicBezTo>
                  <a:cubicBezTo>
                    <a:pt x="61076" y="1022"/>
                    <a:pt x="53072" y="471"/>
                    <a:pt x="43049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4" name="Google Shape;19564;p27"/>
            <p:cNvSpPr/>
            <p:nvPr/>
          </p:nvSpPr>
          <p:spPr>
            <a:xfrm>
              <a:off x="5024525" y="1203625"/>
              <a:ext cx="1188550" cy="739725"/>
            </a:xfrm>
            <a:custGeom>
              <a:rect b="b" l="l" r="r" t="t"/>
              <a:pathLst>
                <a:path extrusionOk="0" h="29589" w="47542">
                  <a:moveTo>
                    <a:pt x="32401" y="0"/>
                  </a:moveTo>
                  <a:cubicBezTo>
                    <a:pt x="26179" y="1204"/>
                    <a:pt x="17434" y="2075"/>
                    <a:pt x="14411" y="2351"/>
                  </a:cubicBezTo>
                  <a:cubicBezTo>
                    <a:pt x="9657" y="2783"/>
                    <a:pt x="7495" y="17695"/>
                    <a:pt x="7495" y="17695"/>
                  </a:cubicBezTo>
                  <a:cubicBezTo>
                    <a:pt x="5627" y="17556"/>
                    <a:pt x="4179" y="17374"/>
                    <a:pt x="3082" y="17374"/>
                  </a:cubicBezTo>
                  <a:cubicBezTo>
                    <a:pt x="753" y="17374"/>
                    <a:pt x="1" y="18198"/>
                    <a:pt x="148" y="22018"/>
                  </a:cubicBezTo>
                  <a:cubicBezTo>
                    <a:pt x="331" y="26791"/>
                    <a:pt x="2386" y="28913"/>
                    <a:pt x="5650" y="28913"/>
                  </a:cubicBezTo>
                  <a:cubicBezTo>
                    <a:pt x="6228" y="28913"/>
                    <a:pt x="6845" y="28846"/>
                    <a:pt x="7495" y="28716"/>
                  </a:cubicBezTo>
                  <a:cubicBezTo>
                    <a:pt x="11818" y="27851"/>
                    <a:pt x="13978" y="18781"/>
                    <a:pt x="17653" y="17374"/>
                  </a:cubicBezTo>
                  <a:cubicBezTo>
                    <a:pt x="18878" y="16904"/>
                    <a:pt x="20224" y="16615"/>
                    <a:pt x="21538" y="16615"/>
                  </a:cubicBezTo>
                  <a:cubicBezTo>
                    <a:pt x="24162" y="16615"/>
                    <a:pt x="26658" y="17768"/>
                    <a:pt x="27810" y="20937"/>
                  </a:cubicBezTo>
                  <a:cubicBezTo>
                    <a:pt x="29495" y="25570"/>
                    <a:pt x="25227" y="29588"/>
                    <a:pt x="27610" y="29588"/>
                  </a:cubicBezTo>
                  <a:cubicBezTo>
                    <a:pt x="27672" y="29588"/>
                    <a:pt x="27739" y="29585"/>
                    <a:pt x="27810" y="29580"/>
                  </a:cubicBezTo>
                  <a:cubicBezTo>
                    <a:pt x="30620" y="29364"/>
                    <a:pt x="33186" y="25474"/>
                    <a:pt x="31686" y="20071"/>
                  </a:cubicBezTo>
                  <a:cubicBezTo>
                    <a:pt x="31036" y="17729"/>
                    <a:pt x="32032" y="16646"/>
                    <a:pt x="33531" y="16646"/>
                  </a:cubicBezTo>
                  <a:cubicBezTo>
                    <a:pt x="35490" y="16646"/>
                    <a:pt x="38307" y="18495"/>
                    <a:pt x="39434" y="21801"/>
                  </a:cubicBezTo>
                  <a:cubicBezTo>
                    <a:pt x="40407" y="24652"/>
                    <a:pt x="42193" y="25233"/>
                    <a:pt x="44044" y="25233"/>
                  </a:cubicBezTo>
                  <a:cubicBezTo>
                    <a:pt x="45252" y="25233"/>
                    <a:pt x="46488" y="24985"/>
                    <a:pt x="47542" y="24959"/>
                  </a:cubicBezTo>
                  <a:cubicBezTo>
                    <a:pt x="45243" y="19599"/>
                    <a:pt x="42499" y="14440"/>
                    <a:pt x="39338" y="9539"/>
                  </a:cubicBezTo>
                  <a:cubicBezTo>
                    <a:pt x="37019" y="6325"/>
                    <a:pt x="35020" y="2606"/>
                    <a:pt x="32401" y="0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5" name="Google Shape;19565;p27"/>
            <p:cNvSpPr/>
            <p:nvPr/>
          </p:nvSpPr>
          <p:spPr>
            <a:xfrm>
              <a:off x="1180700" y="973800"/>
              <a:ext cx="5257250" cy="3766225"/>
            </a:xfrm>
            <a:custGeom>
              <a:rect b="b" l="l" r="r" t="t"/>
              <a:pathLst>
                <a:path extrusionOk="0" h="150649" w="210290">
                  <a:moveTo>
                    <a:pt x="103657" y="360"/>
                  </a:moveTo>
                  <a:cubicBezTo>
                    <a:pt x="104664" y="360"/>
                    <a:pt x="105673" y="371"/>
                    <a:pt x="106684" y="391"/>
                  </a:cubicBezTo>
                  <a:cubicBezTo>
                    <a:pt x="134575" y="965"/>
                    <a:pt x="160632" y="9305"/>
                    <a:pt x="180057" y="23875"/>
                  </a:cubicBezTo>
                  <a:cubicBezTo>
                    <a:pt x="199465" y="38433"/>
                    <a:pt x="209927" y="57465"/>
                    <a:pt x="209516" y="77470"/>
                  </a:cubicBezTo>
                  <a:cubicBezTo>
                    <a:pt x="209106" y="97475"/>
                    <a:pt x="197871" y="116062"/>
                    <a:pt x="177880" y="129810"/>
                  </a:cubicBezTo>
                  <a:cubicBezTo>
                    <a:pt x="158609" y="143064"/>
                    <a:pt x="133431" y="150290"/>
                    <a:pt x="106678" y="150290"/>
                  </a:cubicBezTo>
                  <a:cubicBezTo>
                    <a:pt x="105656" y="150290"/>
                    <a:pt x="104632" y="150280"/>
                    <a:pt x="103605" y="150259"/>
                  </a:cubicBezTo>
                  <a:cubicBezTo>
                    <a:pt x="75716" y="149686"/>
                    <a:pt x="49659" y="141346"/>
                    <a:pt x="30232" y="126776"/>
                  </a:cubicBezTo>
                  <a:cubicBezTo>
                    <a:pt x="10826" y="112218"/>
                    <a:pt x="363" y="93185"/>
                    <a:pt x="774" y="73181"/>
                  </a:cubicBezTo>
                  <a:cubicBezTo>
                    <a:pt x="1608" y="32587"/>
                    <a:pt x="47476" y="360"/>
                    <a:pt x="103657" y="360"/>
                  </a:cubicBezTo>
                  <a:close/>
                  <a:moveTo>
                    <a:pt x="103659" y="1"/>
                  </a:moveTo>
                  <a:cubicBezTo>
                    <a:pt x="47284" y="1"/>
                    <a:pt x="1254" y="32387"/>
                    <a:pt x="414" y="73174"/>
                  </a:cubicBezTo>
                  <a:cubicBezTo>
                    <a:pt x="1" y="93296"/>
                    <a:pt x="10515" y="112434"/>
                    <a:pt x="30018" y="127063"/>
                  </a:cubicBezTo>
                  <a:cubicBezTo>
                    <a:pt x="49503" y="141678"/>
                    <a:pt x="75635" y="150044"/>
                    <a:pt x="103598" y="150618"/>
                  </a:cubicBezTo>
                  <a:cubicBezTo>
                    <a:pt x="104625" y="150639"/>
                    <a:pt x="105646" y="150649"/>
                    <a:pt x="106669" y="150649"/>
                  </a:cubicBezTo>
                  <a:cubicBezTo>
                    <a:pt x="133492" y="150649"/>
                    <a:pt x="158752" y="143401"/>
                    <a:pt x="178083" y="130106"/>
                  </a:cubicBezTo>
                  <a:cubicBezTo>
                    <a:pt x="198172" y="116291"/>
                    <a:pt x="209462" y="97600"/>
                    <a:pt x="209875" y="77477"/>
                  </a:cubicBezTo>
                  <a:cubicBezTo>
                    <a:pt x="210289" y="57355"/>
                    <a:pt x="199776" y="38216"/>
                    <a:pt x="180272" y="23587"/>
                  </a:cubicBezTo>
                  <a:cubicBezTo>
                    <a:pt x="160787" y="8973"/>
                    <a:pt x="134656" y="607"/>
                    <a:pt x="106692" y="32"/>
                  </a:cubicBezTo>
                  <a:cubicBezTo>
                    <a:pt x="105678" y="12"/>
                    <a:pt x="104666" y="1"/>
                    <a:pt x="1036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6" name="Google Shape;19566;p27"/>
            <p:cNvSpPr/>
            <p:nvPr/>
          </p:nvSpPr>
          <p:spPr>
            <a:xfrm>
              <a:off x="1190525" y="1863400"/>
              <a:ext cx="5237600" cy="1987075"/>
            </a:xfrm>
            <a:custGeom>
              <a:rect b="b" l="l" r="r" t="t"/>
              <a:pathLst>
                <a:path extrusionOk="0" h="79483" w="209504">
                  <a:moveTo>
                    <a:pt x="104752" y="360"/>
                  </a:moveTo>
                  <a:cubicBezTo>
                    <a:pt x="162315" y="360"/>
                    <a:pt x="209146" y="18025"/>
                    <a:pt x="209146" y="39741"/>
                  </a:cubicBezTo>
                  <a:cubicBezTo>
                    <a:pt x="209146" y="61457"/>
                    <a:pt x="162316" y="79123"/>
                    <a:pt x="104752" y="79123"/>
                  </a:cubicBezTo>
                  <a:cubicBezTo>
                    <a:pt x="47189" y="79123"/>
                    <a:pt x="359" y="61457"/>
                    <a:pt x="359" y="39741"/>
                  </a:cubicBezTo>
                  <a:cubicBezTo>
                    <a:pt x="359" y="18026"/>
                    <a:pt x="47189" y="360"/>
                    <a:pt x="104752" y="360"/>
                  </a:cubicBezTo>
                  <a:close/>
                  <a:moveTo>
                    <a:pt x="104752" y="1"/>
                  </a:moveTo>
                  <a:cubicBezTo>
                    <a:pt x="46992" y="1"/>
                    <a:pt x="0" y="17828"/>
                    <a:pt x="0" y="39741"/>
                  </a:cubicBezTo>
                  <a:cubicBezTo>
                    <a:pt x="0" y="61655"/>
                    <a:pt x="46992" y="79482"/>
                    <a:pt x="104752" y="79482"/>
                  </a:cubicBezTo>
                  <a:cubicBezTo>
                    <a:pt x="162513" y="79482"/>
                    <a:pt x="209504" y="61655"/>
                    <a:pt x="209504" y="39741"/>
                  </a:cubicBezTo>
                  <a:cubicBezTo>
                    <a:pt x="209504" y="17828"/>
                    <a:pt x="162513" y="1"/>
                    <a:pt x="1047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7" name="Google Shape;19567;p27"/>
            <p:cNvSpPr/>
            <p:nvPr/>
          </p:nvSpPr>
          <p:spPr>
            <a:xfrm>
              <a:off x="1912675" y="238400"/>
              <a:ext cx="3808650" cy="5237075"/>
            </a:xfrm>
            <a:custGeom>
              <a:rect b="b" l="l" r="r" t="t"/>
              <a:pathLst>
                <a:path extrusionOk="0" h="209483" w="152346">
                  <a:moveTo>
                    <a:pt x="76890" y="359"/>
                  </a:moveTo>
                  <a:cubicBezTo>
                    <a:pt x="77261" y="359"/>
                    <a:pt x="77638" y="362"/>
                    <a:pt x="78011" y="370"/>
                  </a:cubicBezTo>
                  <a:cubicBezTo>
                    <a:pt x="119330" y="1220"/>
                    <a:pt x="151982" y="48731"/>
                    <a:pt x="150801" y="106282"/>
                  </a:cubicBezTo>
                  <a:cubicBezTo>
                    <a:pt x="149629" y="163310"/>
                    <a:pt x="115669" y="209124"/>
                    <a:pt x="74848" y="209124"/>
                  </a:cubicBezTo>
                  <a:cubicBezTo>
                    <a:pt x="74847" y="209124"/>
                    <a:pt x="74845" y="209124"/>
                    <a:pt x="74844" y="209124"/>
                  </a:cubicBezTo>
                  <a:cubicBezTo>
                    <a:pt x="74472" y="209123"/>
                    <a:pt x="74096" y="209119"/>
                    <a:pt x="73723" y="209112"/>
                  </a:cubicBezTo>
                  <a:cubicBezTo>
                    <a:pt x="53718" y="208701"/>
                    <a:pt x="35131" y="197467"/>
                    <a:pt x="21383" y="177477"/>
                  </a:cubicBezTo>
                  <a:cubicBezTo>
                    <a:pt x="7623" y="157469"/>
                    <a:pt x="360" y="131090"/>
                    <a:pt x="933" y="103201"/>
                  </a:cubicBezTo>
                  <a:cubicBezTo>
                    <a:pt x="2105" y="46170"/>
                    <a:pt x="36066" y="359"/>
                    <a:pt x="76890" y="359"/>
                  </a:cubicBezTo>
                  <a:close/>
                  <a:moveTo>
                    <a:pt x="76894" y="0"/>
                  </a:moveTo>
                  <a:cubicBezTo>
                    <a:pt x="35857" y="0"/>
                    <a:pt x="1750" y="45969"/>
                    <a:pt x="573" y="103194"/>
                  </a:cubicBezTo>
                  <a:cubicBezTo>
                    <a:pt x="0" y="131158"/>
                    <a:pt x="7284" y="157611"/>
                    <a:pt x="21086" y="177681"/>
                  </a:cubicBezTo>
                  <a:cubicBezTo>
                    <a:pt x="34901" y="197767"/>
                    <a:pt x="53592" y="209058"/>
                    <a:pt x="73714" y="209471"/>
                  </a:cubicBezTo>
                  <a:cubicBezTo>
                    <a:pt x="74092" y="209479"/>
                    <a:pt x="74467" y="209482"/>
                    <a:pt x="74844" y="209482"/>
                  </a:cubicBezTo>
                  <a:cubicBezTo>
                    <a:pt x="115857" y="209482"/>
                    <a:pt x="149983" y="163512"/>
                    <a:pt x="151159" y="106289"/>
                  </a:cubicBezTo>
                  <a:cubicBezTo>
                    <a:pt x="152346" y="48540"/>
                    <a:pt x="119535" y="864"/>
                    <a:pt x="78018" y="12"/>
                  </a:cubicBezTo>
                  <a:cubicBezTo>
                    <a:pt x="77643" y="4"/>
                    <a:pt x="77268" y="0"/>
                    <a:pt x="768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8" name="Google Shape;19568;p27"/>
            <p:cNvSpPr/>
            <p:nvPr/>
          </p:nvSpPr>
          <p:spPr>
            <a:xfrm>
              <a:off x="2815800" y="238125"/>
              <a:ext cx="1987075" cy="5237625"/>
            </a:xfrm>
            <a:custGeom>
              <a:rect b="b" l="l" r="r" t="t"/>
              <a:pathLst>
                <a:path extrusionOk="0" h="209505" w="79483">
                  <a:moveTo>
                    <a:pt x="39741" y="359"/>
                  </a:moveTo>
                  <a:cubicBezTo>
                    <a:pt x="61457" y="359"/>
                    <a:pt x="79123" y="47190"/>
                    <a:pt x="79123" y="104752"/>
                  </a:cubicBezTo>
                  <a:cubicBezTo>
                    <a:pt x="79123" y="162315"/>
                    <a:pt x="61458" y="209146"/>
                    <a:pt x="39741" y="209146"/>
                  </a:cubicBezTo>
                  <a:cubicBezTo>
                    <a:pt x="18026" y="209146"/>
                    <a:pt x="360" y="162316"/>
                    <a:pt x="360" y="104752"/>
                  </a:cubicBezTo>
                  <a:cubicBezTo>
                    <a:pt x="360" y="47189"/>
                    <a:pt x="18026" y="359"/>
                    <a:pt x="39741" y="359"/>
                  </a:cubicBezTo>
                  <a:close/>
                  <a:moveTo>
                    <a:pt x="39741" y="0"/>
                  </a:moveTo>
                  <a:cubicBezTo>
                    <a:pt x="17828" y="0"/>
                    <a:pt x="1" y="46992"/>
                    <a:pt x="1" y="104752"/>
                  </a:cubicBezTo>
                  <a:cubicBezTo>
                    <a:pt x="1" y="162513"/>
                    <a:pt x="17828" y="209505"/>
                    <a:pt x="39741" y="209505"/>
                  </a:cubicBezTo>
                  <a:cubicBezTo>
                    <a:pt x="61655" y="209505"/>
                    <a:pt x="79482" y="162514"/>
                    <a:pt x="79482" y="104752"/>
                  </a:cubicBezTo>
                  <a:cubicBezTo>
                    <a:pt x="79482" y="46992"/>
                    <a:pt x="61655" y="0"/>
                    <a:pt x="39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9" name="Google Shape;19569;p27"/>
            <p:cNvSpPr/>
            <p:nvPr/>
          </p:nvSpPr>
          <p:spPr>
            <a:xfrm>
              <a:off x="1195000" y="2852425"/>
              <a:ext cx="5228650" cy="9000"/>
            </a:xfrm>
            <a:custGeom>
              <a:rect b="b" l="l" r="r" t="t"/>
              <a:pathLst>
                <a:path extrusionOk="0" h="360" w="209146">
                  <a:moveTo>
                    <a:pt x="0" y="0"/>
                  </a:moveTo>
                  <a:lnTo>
                    <a:pt x="0" y="360"/>
                  </a:lnTo>
                  <a:lnTo>
                    <a:pt x="209146" y="360"/>
                  </a:lnTo>
                  <a:lnTo>
                    <a:pt x="2091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0" name="Google Shape;19570;p27"/>
            <p:cNvSpPr/>
            <p:nvPr/>
          </p:nvSpPr>
          <p:spPr>
            <a:xfrm>
              <a:off x="3804825" y="242600"/>
              <a:ext cx="9000" cy="5228650"/>
            </a:xfrm>
            <a:custGeom>
              <a:rect b="b" l="l" r="r" t="t"/>
              <a:pathLst>
                <a:path extrusionOk="0" h="209146" w="360">
                  <a:moveTo>
                    <a:pt x="0" y="0"/>
                  </a:moveTo>
                  <a:lnTo>
                    <a:pt x="0" y="209146"/>
                  </a:lnTo>
                  <a:lnTo>
                    <a:pt x="359" y="209146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571" name="Google Shape;19571;p27"/>
          <p:cNvSpPr/>
          <p:nvPr/>
        </p:nvSpPr>
        <p:spPr>
          <a:xfrm>
            <a:off x="6134342" y="3075467"/>
            <a:ext cx="53400" cy="53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572" name="Google Shape;19572;p27"/>
          <p:cNvSpPr txBox="1"/>
          <p:nvPr>
            <p:ph idx="1" type="subTitle"/>
          </p:nvPr>
        </p:nvSpPr>
        <p:spPr>
          <a:xfrm>
            <a:off x="4164600" y="1616188"/>
            <a:ext cx="4770300" cy="107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/>
              <a:t>Presenter Name</a:t>
            </a:r>
            <a:endParaRPr sz="27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Title or Role in Aerospace</a:t>
            </a:r>
            <a:endParaRPr sz="1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Picture</a:t>
            </a:r>
            <a:endParaRPr sz="1600"/>
          </a:p>
        </p:txBody>
      </p:sp>
      <p:pic>
        <p:nvPicPr>
          <p:cNvPr id="19573" name="Google Shape;19573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429100" y="405877"/>
            <a:ext cx="4260726" cy="96465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00B20"/>
        </a:solidFill>
      </p:bgPr>
    </p:bg>
    <p:spTree>
      <p:nvGrpSpPr>
        <p:cNvPr id="19577" name="Shape 19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8" name="Google Shape;19578;p28"/>
          <p:cNvSpPr txBox="1"/>
          <p:nvPr>
            <p:ph type="title"/>
          </p:nvPr>
        </p:nvSpPr>
        <p:spPr>
          <a:xfrm>
            <a:off x="343425" y="309500"/>
            <a:ext cx="8386800" cy="767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the </a:t>
            </a:r>
            <a:r>
              <a:rPr lang="en"/>
              <a:t>Aerospace</a:t>
            </a:r>
            <a:r>
              <a:rPr lang="en"/>
              <a:t> Corporation?</a:t>
            </a:r>
            <a:endParaRPr/>
          </a:p>
        </p:txBody>
      </p:sp>
      <p:sp>
        <p:nvSpPr>
          <p:cNvPr id="19579" name="Google Shape;19579;p28"/>
          <p:cNvSpPr txBox="1"/>
          <p:nvPr/>
        </p:nvSpPr>
        <p:spPr>
          <a:xfrm>
            <a:off x="464850" y="3695125"/>
            <a:ext cx="8214300" cy="1046700"/>
          </a:xfrm>
          <a:prstGeom prst="rect">
            <a:avLst/>
          </a:prstGeom>
          <a:noFill/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869FB1"/>
                </a:solidFill>
              </a:rPr>
              <a:t>In an era of dynamic change in space, Aerospace is addressing a generation of complex challenges. We operate the only federally funded research and development center (FFRDC) committed exclusively to the space enterprise. Our technical experts span every discipline of space-related science and engineering. -Aerospace.org</a:t>
            </a:r>
            <a:endParaRPr>
              <a:solidFill>
                <a:srgbClr val="869FB1"/>
              </a:solidFill>
            </a:endParaRPr>
          </a:p>
        </p:txBody>
      </p:sp>
      <p:sp>
        <p:nvSpPr>
          <p:cNvPr id="19580" name="Google Shape;19580;p28">
            <a:hlinkClick r:id="rId3"/>
          </p:cNvPr>
          <p:cNvSpPr txBox="1"/>
          <p:nvPr>
            <p:ph type="title"/>
          </p:nvPr>
        </p:nvSpPr>
        <p:spPr>
          <a:xfrm>
            <a:off x="633750" y="1883325"/>
            <a:ext cx="7876500" cy="767400"/>
          </a:xfrm>
          <a:prstGeom prst="rect">
            <a:avLst/>
          </a:prstGeom>
          <a:ln cap="flat" cmpd="sng" w="9525">
            <a:solidFill>
              <a:srgbClr val="869FB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100">
                <a:latin typeface="Montserrat"/>
                <a:ea typeface="Montserrat"/>
                <a:cs typeface="Montserrat"/>
                <a:sym typeface="Montserrat"/>
              </a:rPr>
              <a:t>Introductory Video from Aerospace</a:t>
            </a:r>
            <a:endParaRPr b="1" sz="1600"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00B20"/>
        </a:solidFill>
      </p:bgPr>
    </p:bg>
    <p:spTree>
      <p:nvGrpSpPr>
        <p:cNvPr id="19584" name="Shape 19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5" name="Google Shape;19585;p29"/>
          <p:cNvSpPr txBox="1"/>
          <p:nvPr>
            <p:ph type="title"/>
          </p:nvPr>
        </p:nvSpPr>
        <p:spPr>
          <a:xfrm>
            <a:off x="1073250" y="309500"/>
            <a:ext cx="7656900" cy="767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My Career at Aerospace</a:t>
            </a:r>
            <a:endParaRPr/>
          </a:p>
        </p:txBody>
      </p:sp>
      <p:pic>
        <p:nvPicPr>
          <p:cNvPr id="19586" name="Google Shape;19586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60125" y="4030477"/>
            <a:ext cx="4260726" cy="96465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590" name="Shape 19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1" name="Google Shape;19591;p30"/>
          <p:cNvSpPr txBox="1"/>
          <p:nvPr>
            <p:ph type="title"/>
          </p:nvPr>
        </p:nvSpPr>
        <p:spPr>
          <a:xfrm>
            <a:off x="176900" y="89250"/>
            <a:ext cx="4933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Montserrat"/>
                <a:ea typeface="Montserrat"/>
                <a:cs typeface="Montserrat"/>
                <a:sym typeface="Montserrat"/>
              </a:rPr>
              <a:t>CubeSat Rules</a:t>
            </a:r>
            <a:endParaRPr b="1">
              <a:latin typeface="Montserrat"/>
              <a:ea typeface="Montserrat"/>
              <a:cs typeface="Montserrat"/>
              <a:sym typeface="Montserrat"/>
            </a:endParaRPr>
          </a:p>
        </p:txBody>
      </p:sp>
      <p:pic>
        <p:nvPicPr>
          <p:cNvPr id="19592" name="Google Shape;19592;p30"/>
          <p:cNvPicPr preferRelativeResize="0"/>
          <p:nvPr/>
        </p:nvPicPr>
        <p:blipFill rotWithShape="1">
          <a:blip r:embed="rId3">
            <a:alphaModFix/>
          </a:blip>
          <a:srcRect b="31203" l="0" r="0" t="18370"/>
          <a:stretch/>
        </p:blipFill>
        <p:spPr>
          <a:xfrm>
            <a:off x="5011776" y="328350"/>
            <a:ext cx="3886200" cy="1466850"/>
          </a:xfrm>
          <a:prstGeom prst="rect">
            <a:avLst/>
          </a:prstGeom>
          <a:noFill/>
          <a:ln>
            <a:noFill/>
          </a:ln>
        </p:spPr>
      </p:pic>
      <p:sp>
        <p:nvSpPr>
          <p:cNvPr id="19593" name="Google Shape;19593;p30"/>
          <p:cNvSpPr txBox="1"/>
          <p:nvPr>
            <p:ph idx="4294967295" type="subTitle"/>
          </p:nvPr>
        </p:nvSpPr>
        <p:spPr>
          <a:xfrm>
            <a:off x="0" y="1004200"/>
            <a:ext cx="9010800" cy="107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400050" lvl="0" marL="457200" rtl="0" algn="l">
              <a:spcBef>
                <a:spcPts val="0"/>
              </a:spcBef>
              <a:spcAft>
                <a:spcPts val="0"/>
              </a:spcAft>
              <a:buSzPts val="2700"/>
              <a:buChar char="●"/>
            </a:pPr>
            <a:r>
              <a:rPr lang="en" sz="2700"/>
              <a:t>1U cubesat</a:t>
            </a:r>
            <a:endParaRPr sz="2700"/>
          </a:p>
          <a:p>
            <a:pPr indent="-400050" lvl="0" marL="457200" rtl="0" algn="l">
              <a:spcBef>
                <a:spcPts val="0"/>
              </a:spcBef>
              <a:spcAft>
                <a:spcPts val="0"/>
              </a:spcAft>
              <a:buSzPts val="2700"/>
              <a:buChar char="●"/>
            </a:pPr>
            <a:r>
              <a:rPr lang="en" sz="2700"/>
              <a:t>1.33kg payload</a:t>
            </a:r>
            <a:endParaRPr sz="2700"/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700">
                <a:solidFill>
                  <a:srgbClr val="869FB2"/>
                </a:solidFill>
              </a:rPr>
              <a:t>What components should be included in a standard cubesat platform so that it can be sent into space to collect data? </a:t>
            </a:r>
            <a:endParaRPr sz="2700">
              <a:solidFill>
                <a:srgbClr val="869FB2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t/>
            </a:r>
            <a:endParaRPr sz="27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t/>
            </a:r>
            <a:endParaRPr sz="16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600"/>
          </a:p>
        </p:txBody>
      </p:sp>
      <p:grpSp>
        <p:nvGrpSpPr>
          <p:cNvPr id="19594" name="Google Shape;19594;p30"/>
          <p:cNvGrpSpPr/>
          <p:nvPr/>
        </p:nvGrpSpPr>
        <p:grpSpPr>
          <a:xfrm>
            <a:off x="177027" y="3801948"/>
            <a:ext cx="1343936" cy="1259204"/>
            <a:chOff x="6644304" y="3073628"/>
            <a:chExt cx="576302" cy="511871"/>
          </a:xfrm>
        </p:grpSpPr>
        <p:sp>
          <p:nvSpPr>
            <p:cNvPr id="19595" name="Google Shape;19595;p30"/>
            <p:cNvSpPr/>
            <p:nvPr/>
          </p:nvSpPr>
          <p:spPr>
            <a:xfrm>
              <a:off x="6644304" y="3073628"/>
              <a:ext cx="576302" cy="511871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596" name="Google Shape;19596;p30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597" name="Google Shape;19597;p30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rect b="b" l="l" r="r" t="t"/>
                <a:pathLst>
                  <a:path extrusionOk="0" h="54723" w="41379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8" name="Google Shape;19598;p30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rect b="b" l="l" r="r" t="t"/>
                <a:pathLst>
                  <a:path extrusionOk="0" h="36872" w="33022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9" name="Google Shape;19599;p30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rect b="b" l="l" r="r" t="t"/>
                <a:pathLst>
                  <a:path extrusionOk="0" h="26421" w="10062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00" name="Google Shape;19600;p30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rect b="b" l="l" r="r" t="t"/>
                <a:pathLst>
                  <a:path extrusionOk="0" h="2026" w="8234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01" name="Google Shape;19601;p30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rect b="b" l="l" r="r" t="t"/>
                <a:pathLst>
                  <a:path extrusionOk="0" h="2467" w="6602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602" name="Google Shape;19602;p30"/>
            <p:cNvSpPr/>
            <p:nvPr/>
          </p:nvSpPr>
          <p:spPr>
            <a:xfrm>
              <a:off x="6867451" y="3073651"/>
              <a:ext cx="102383" cy="56919"/>
            </a:xfrm>
            <a:custGeom>
              <a:rect b="b" l="l" r="r" t="t"/>
              <a:pathLst>
                <a:path extrusionOk="0" h="9869" w="17744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3" name="Google Shape;19603;p30"/>
            <p:cNvSpPr/>
            <p:nvPr/>
          </p:nvSpPr>
          <p:spPr>
            <a:xfrm>
              <a:off x="7069097" y="3119476"/>
              <a:ext cx="78535" cy="76898"/>
            </a:xfrm>
            <a:custGeom>
              <a:rect b="b" l="l" r="r" t="t"/>
              <a:pathLst>
                <a:path extrusionOk="0" h="13333" w="13611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4" name="Google Shape;19604;p30"/>
            <p:cNvSpPr/>
            <p:nvPr/>
          </p:nvSpPr>
          <p:spPr>
            <a:xfrm>
              <a:off x="6946266" y="3181844"/>
              <a:ext cx="21095" cy="14742"/>
            </a:xfrm>
            <a:custGeom>
              <a:rect b="b" l="l" r="r" t="t"/>
              <a:pathLst>
                <a:path extrusionOk="0" h="2556" w="3656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605" name="Google Shape;19605;p30"/>
          <p:cNvSpPr txBox="1"/>
          <p:nvPr/>
        </p:nvSpPr>
        <p:spPr>
          <a:xfrm>
            <a:off x="1816500" y="3626000"/>
            <a:ext cx="7194300" cy="129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rPr>
              <a:t>Branstorm the tasks that a cubesat must perform to complete its data collection mission</a:t>
            </a:r>
            <a:endParaRPr sz="2400">
              <a:solidFill>
                <a:schemeClr val="l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609" name="Shape 19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10" name="Google Shape;19610;p31"/>
          <p:cNvSpPr txBox="1"/>
          <p:nvPr>
            <p:ph type="title"/>
          </p:nvPr>
        </p:nvSpPr>
        <p:spPr>
          <a:xfrm>
            <a:off x="135350" y="160025"/>
            <a:ext cx="4591500" cy="735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Montserrat"/>
                <a:ea typeface="Montserrat"/>
                <a:cs typeface="Montserrat"/>
                <a:sym typeface="Montserrat"/>
              </a:rPr>
              <a:t>Idea Share Out</a:t>
            </a:r>
            <a:endParaRPr b="1">
              <a:solidFill>
                <a:schemeClr val="accen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9611" name="Google Shape;19611;p31"/>
          <p:cNvGrpSpPr/>
          <p:nvPr/>
        </p:nvGrpSpPr>
        <p:grpSpPr>
          <a:xfrm>
            <a:off x="7315110" y="160022"/>
            <a:ext cx="1665570" cy="1479411"/>
            <a:chOff x="6644304" y="3073628"/>
            <a:chExt cx="576302" cy="511871"/>
          </a:xfrm>
        </p:grpSpPr>
        <p:sp>
          <p:nvSpPr>
            <p:cNvPr id="19612" name="Google Shape;19612;p31"/>
            <p:cNvSpPr/>
            <p:nvPr/>
          </p:nvSpPr>
          <p:spPr>
            <a:xfrm>
              <a:off x="6644304" y="3073628"/>
              <a:ext cx="576302" cy="511871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613" name="Google Shape;19613;p31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614" name="Google Shape;19614;p31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rect b="b" l="l" r="r" t="t"/>
                <a:pathLst>
                  <a:path extrusionOk="0" h="54723" w="41379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15" name="Google Shape;19615;p31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rect b="b" l="l" r="r" t="t"/>
                <a:pathLst>
                  <a:path extrusionOk="0" h="36872" w="33022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16" name="Google Shape;19616;p31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rect b="b" l="l" r="r" t="t"/>
                <a:pathLst>
                  <a:path extrusionOk="0" h="26421" w="10062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17" name="Google Shape;19617;p31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rect b="b" l="l" r="r" t="t"/>
                <a:pathLst>
                  <a:path extrusionOk="0" h="2026" w="8234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18" name="Google Shape;19618;p31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rect b="b" l="l" r="r" t="t"/>
                <a:pathLst>
                  <a:path extrusionOk="0" h="2467" w="6602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619" name="Google Shape;19619;p31"/>
            <p:cNvSpPr/>
            <p:nvPr/>
          </p:nvSpPr>
          <p:spPr>
            <a:xfrm>
              <a:off x="6867451" y="3073651"/>
              <a:ext cx="102383" cy="56919"/>
            </a:xfrm>
            <a:custGeom>
              <a:rect b="b" l="l" r="r" t="t"/>
              <a:pathLst>
                <a:path extrusionOk="0" h="9869" w="17744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0" name="Google Shape;19620;p31"/>
            <p:cNvSpPr/>
            <p:nvPr/>
          </p:nvSpPr>
          <p:spPr>
            <a:xfrm>
              <a:off x="7069097" y="3119476"/>
              <a:ext cx="78535" cy="76898"/>
            </a:xfrm>
            <a:custGeom>
              <a:rect b="b" l="l" r="r" t="t"/>
              <a:pathLst>
                <a:path extrusionOk="0" h="13333" w="13611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1" name="Google Shape;19621;p31"/>
            <p:cNvSpPr/>
            <p:nvPr/>
          </p:nvSpPr>
          <p:spPr>
            <a:xfrm>
              <a:off x="6946266" y="3181844"/>
              <a:ext cx="21095" cy="14742"/>
            </a:xfrm>
            <a:custGeom>
              <a:rect b="b" l="l" r="r" t="t"/>
              <a:pathLst>
                <a:path extrusionOk="0" h="2556" w="3656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625" name="Shape 19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6" name="Google Shape;19626;p32"/>
          <p:cNvSpPr txBox="1"/>
          <p:nvPr>
            <p:ph type="title"/>
          </p:nvPr>
        </p:nvSpPr>
        <p:spPr>
          <a:xfrm>
            <a:off x="176900" y="89250"/>
            <a:ext cx="4933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Montserrat"/>
                <a:ea typeface="Montserrat"/>
                <a:cs typeface="Montserrat"/>
                <a:sym typeface="Montserrat"/>
              </a:rPr>
              <a:t>Components</a:t>
            </a:r>
            <a:endParaRPr b="1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9627" name="Google Shape;19627;p32"/>
          <p:cNvSpPr txBox="1"/>
          <p:nvPr>
            <p:ph idx="4294967295" type="subTitle"/>
          </p:nvPr>
        </p:nvSpPr>
        <p:spPr>
          <a:xfrm>
            <a:off x="316500" y="1004200"/>
            <a:ext cx="3859800" cy="107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/>
              <a:t>Match these components to the task list we developed.  </a:t>
            </a:r>
            <a:r>
              <a:rPr lang="en" sz="2700">
                <a:solidFill>
                  <a:srgbClr val="869FB2"/>
                </a:solidFill>
              </a:rPr>
              <a:t> </a:t>
            </a:r>
            <a:endParaRPr sz="2700">
              <a:solidFill>
                <a:srgbClr val="869FB2"/>
              </a:solidFill>
            </a:endParaRPr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t/>
            </a:r>
            <a:endParaRPr sz="27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t/>
            </a:r>
            <a:endParaRPr sz="16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600"/>
          </a:p>
        </p:txBody>
      </p:sp>
      <p:pic>
        <p:nvPicPr>
          <p:cNvPr id="19628" name="Google Shape;19628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559475" y="3079875"/>
            <a:ext cx="1736600" cy="17165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629" name="Google Shape;19629;p3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80525" y="3072376"/>
            <a:ext cx="1736600" cy="1731555"/>
          </a:xfrm>
          <a:prstGeom prst="rect">
            <a:avLst/>
          </a:prstGeom>
          <a:noFill/>
          <a:ln>
            <a:noFill/>
          </a:ln>
        </p:spPr>
      </p:pic>
      <p:pic>
        <p:nvPicPr>
          <p:cNvPr id="19630" name="Google Shape;19630;p3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38425" y="3103138"/>
            <a:ext cx="1736600" cy="16700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9631" name="Google Shape;19631;p3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780525" y="918765"/>
            <a:ext cx="1736600" cy="1731496"/>
          </a:xfrm>
          <a:prstGeom prst="rect">
            <a:avLst/>
          </a:prstGeom>
          <a:noFill/>
          <a:ln>
            <a:noFill/>
          </a:ln>
        </p:spPr>
      </p:pic>
      <p:pic>
        <p:nvPicPr>
          <p:cNvPr id="19632" name="Google Shape;19632;p3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7121350" y="892533"/>
            <a:ext cx="1736600" cy="1783962"/>
          </a:xfrm>
          <a:prstGeom prst="rect">
            <a:avLst/>
          </a:prstGeom>
          <a:noFill/>
          <a:ln>
            <a:noFill/>
          </a:ln>
        </p:spPr>
      </p:pic>
      <p:pic>
        <p:nvPicPr>
          <p:cNvPr id="19633" name="Google Shape;19633;p3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7121345" y="3061875"/>
            <a:ext cx="1736600" cy="17525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637" name="Shape 19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38" name="Google Shape;19638;p33"/>
          <p:cNvSpPr txBox="1"/>
          <p:nvPr>
            <p:ph type="title"/>
          </p:nvPr>
        </p:nvSpPr>
        <p:spPr>
          <a:xfrm>
            <a:off x="383050" y="160025"/>
            <a:ext cx="5809200" cy="735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Montserrat"/>
                <a:ea typeface="Montserrat"/>
                <a:cs typeface="Montserrat"/>
                <a:sym typeface="Montserrat"/>
              </a:rPr>
              <a:t>Build your Prototype!</a:t>
            </a:r>
            <a:endParaRPr b="1">
              <a:solidFill>
                <a:schemeClr val="accent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9639" name="Google Shape;19639;p33"/>
          <p:cNvGrpSpPr/>
          <p:nvPr/>
        </p:nvGrpSpPr>
        <p:grpSpPr>
          <a:xfrm>
            <a:off x="7315110" y="160022"/>
            <a:ext cx="1665570" cy="1479411"/>
            <a:chOff x="6644304" y="3073628"/>
            <a:chExt cx="576302" cy="511871"/>
          </a:xfrm>
        </p:grpSpPr>
        <p:sp>
          <p:nvSpPr>
            <p:cNvPr id="19640" name="Google Shape;19640;p33"/>
            <p:cNvSpPr/>
            <p:nvPr/>
          </p:nvSpPr>
          <p:spPr>
            <a:xfrm>
              <a:off x="6644304" y="3073628"/>
              <a:ext cx="576302" cy="511871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chemeClr val="accent1">
                <a:alpha val="3482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9641" name="Google Shape;19641;p33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642" name="Google Shape;19642;p33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rect b="b" l="l" r="r" t="t"/>
                <a:pathLst>
                  <a:path extrusionOk="0" h="54723" w="41379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3" name="Google Shape;19643;p33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rect b="b" l="l" r="r" t="t"/>
                <a:pathLst>
                  <a:path extrusionOk="0" h="36872" w="33022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4" name="Google Shape;19644;p33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rect b="b" l="l" r="r" t="t"/>
                <a:pathLst>
                  <a:path extrusionOk="0" h="26421" w="10062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5" name="Google Shape;19645;p33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rect b="b" l="l" r="r" t="t"/>
                <a:pathLst>
                  <a:path extrusionOk="0" h="2026" w="8234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6" name="Google Shape;19646;p33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rect b="b" l="l" r="r" t="t"/>
                <a:pathLst>
                  <a:path extrusionOk="0" h="2467" w="6602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chemeClr val="accent2">
                  <a:alpha val="27230"/>
                </a:scheme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647" name="Google Shape;19647;p33"/>
            <p:cNvSpPr/>
            <p:nvPr/>
          </p:nvSpPr>
          <p:spPr>
            <a:xfrm>
              <a:off x="6867451" y="3073651"/>
              <a:ext cx="102383" cy="56919"/>
            </a:xfrm>
            <a:custGeom>
              <a:rect b="b" l="l" r="r" t="t"/>
              <a:pathLst>
                <a:path extrusionOk="0" h="9869" w="17744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8" name="Google Shape;19648;p33"/>
            <p:cNvSpPr/>
            <p:nvPr/>
          </p:nvSpPr>
          <p:spPr>
            <a:xfrm>
              <a:off x="7069097" y="3119476"/>
              <a:ext cx="78535" cy="76898"/>
            </a:xfrm>
            <a:custGeom>
              <a:rect b="b" l="l" r="r" t="t"/>
              <a:pathLst>
                <a:path extrusionOk="0" h="13333" w="13611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9" name="Google Shape;19649;p33"/>
            <p:cNvSpPr/>
            <p:nvPr/>
          </p:nvSpPr>
          <p:spPr>
            <a:xfrm>
              <a:off x="6946266" y="3181844"/>
              <a:ext cx="21095" cy="14742"/>
            </a:xfrm>
            <a:custGeom>
              <a:rect b="b" l="l" r="r" t="t"/>
              <a:pathLst>
                <a:path extrusionOk="0" h="2556" w="3656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chemeClr val="accent2">
                <a:alpha val="27230"/>
              </a:scheme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650" name="Google Shape;19650;p33"/>
          <p:cNvSpPr txBox="1"/>
          <p:nvPr>
            <p:ph idx="1" type="subTitle"/>
          </p:nvPr>
        </p:nvSpPr>
        <p:spPr>
          <a:xfrm>
            <a:off x="66600" y="1767925"/>
            <a:ext cx="9010800" cy="107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SzPts val="2200"/>
              <a:buAutoNum type="arabicPeriod"/>
            </a:pPr>
            <a:r>
              <a:rPr lang="en" sz="2200"/>
              <a:t>Attach a solar panel to the exterior of your cubesat box.</a:t>
            </a:r>
            <a:endParaRPr sz="2200"/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/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SzPts val="2200"/>
              <a:buAutoNum type="arabicPeriod"/>
            </a:pPr>
            <a:r>
              <a:rPr lang="en" sz="2200"/>
              <a:t>Attach your antenna to the exterior of your cubesat box.</a:t>
            </a:r>
            <a:endParaRPr sz="2200"/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/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SzPts val="2200"/>
              <a:buAutoNum type="arabicPeriod"/>
            </a:pPr>
            <a:r>
              <a:rPr lang="en" sz="2200"/>
              <a:t>Stack the remaining components inside of your cubesat box.</a:t>
            </a:r>
            <a:endParaRPr sz="2200"/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654" name="Shape 19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5" name="Google Shape;19655;p34"/>
          <p:cNvSpPr txBox="1"/>
          <p:nvPr>
            <p:ph type="title"/>
          </p:nvPr>
        </p:nvSpPr>
        <p:spPr>
          <a:xfrm>
            <a:off x="2139450" y="1621575"/>
            <a:ext cx="4865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sp>
        <p:nvSpPr>
          <p:cNvPr id="19656" name="Google Shape;19656;p34"/>
          <p:cNvSpPr txBox="1"/>
          <p:nvPr/>
        </p:nvSpPr>
        <p:spPr>
          <a:xfrm>
            <a:off x="3072000" y="4260725"/>
            <a:ext cx="3000000" cy="352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Please keep this slide for attribution.</a:t>
            </a:r>
            <a:endParaRPr sz="1000">
              <a:solidFill>
                <a:schemeClr val="accent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Earth Hour Social Media 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00FFFF"/>
      </a:accent1>
      <a:accent2>
        <a:srgbClr val="EEFF41"/>
      </a:accent2>
      <a:accent3>
        <a:srgbClr val="FAFFCB"/>
      </a:accent3>
      <a:accent4>
        <a:srgbClr val="A6FFFF"/>
      </a:accent4>
      <a:accent5>
        <a:srgbClr val="F5FF92"/>
      </a:accent5>
      <a:accent6>
        <a:srgbClr val="001235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