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Default Extension="jpg" ContentType="image/jpeg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Oswald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Oswald-regular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12" Type="http://schemas.openxmlformats.org/officeDocument/2006/relationships/slide" Target="slides/slide7.xml"/><Relationship Id="rId7" Type="http://schemas.openxmlformats.org/officeDocument/2006/relationships/slide" Target="slides/slide2.xml"/><Relationship Id="rId17" Type="http://schemas.openxmlformats.org/officeDocument/2006/relationships/customXml" Target="../customXml/item3.xml"/><Relationship Id="rId2" Type="http://schemas.openxmlformats.org/officeDocument/2006/relationships/viewProps" Target="viewProps.xml"/><Relationship Id="rId16" Type="http://schemas.openxmlformats.org/officeDocument/2006/relationships/customXml" Target="../customXml/item2.xml"/><Relationship Id="rId11" Type="http://schemas.openxmlformats.org/officeDocument/2006/relationships/slide" Target="slides/slide6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font" Target="fonts/Oswald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unsplash.com/photos/50TkCaP8M3A?utm_source=unsplash&amp;utm_medium=referral&amp;utm_content=creditShareLink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slidescarnival.com/" TargetMode="External"/><Relationship Id="rId3" Type="http://schemas.openxmlformats.org/officeDocument/2006/relationships/hyperlink" Target="http://unsplash.com/" TargetMode="Externa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://www.slidescarnival.com/" TargetMode="External"/><Relationship Id="rId3" Type="http://schemas.openxmlformats.org/officeDocument/2006/relationships/hyperlink" Target="http://unsplash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9e3e572202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9e3e572202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*Be sure to change your picture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*Photo Credits from unsplash: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https://unsplash.com/photos/50TkCaP8M3A?utm_source=unsplash&amp;utm_medium=referral&amp;utm_content=creditShareLink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ca4c60d7ec_0_76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ca4c60d7ec_0_7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ca4c60d7ec_0_2333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ca4c60d7ec_0_2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*Be sure to change image to one of your doing your science or an image of what you work on (ie image of a rover or rocket that you have worked on).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ca4c60d7ec_0_3086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ca4c60d7ec_0_30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Credits</a:t>
            </a:r>
            <a:endParaRPr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⋆"/>
            </a:pPr>
            <a:r>
              <a:rPr lang="en" sz="1200">
                <a:solidFill>
                  <a:schemeClr val="dk1"/>
                </a:solidFill>
              </a:rPr>
              <a:t>Presentation template by </a:t>
            </a:r>
            <a:r>
              <a:rPr lang="en" sz="1200" u="sng">
                <a:solidFill>
                  <a:schemeClr val="dk1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SlidesCarnival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⋆"/>
            </a:pPr>
            <a:r>
              <a:rPr lang="en" sz="1200">
                <a:solidFill>
                  <a:schemeClr val="dk1"/>
                </a:solidFill>
              </a:rPr>
              <a:t>Photographs by </a:t>
            </a:r>
            <a:r>
              <a:rPr lang="en" sz="12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Unsplash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ca4c60d7ec_0_383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3" name="Google Shape;223;gca4c60d7ec_0_38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*Be sure to change image to another (different) one of your doing science or an image of what you work on (ie image of a satellite or parts that you have worked on).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ca4c60d7ec_0_54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6" name="Google Shape;236;gca4c60d7ec_0_54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Credits</a:t>
            </a:r>
            <a:endParaRPr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⋆"/>
            </a:pPr>
            <a:r>
              <a:rPr lang="en" sz="1200">
                <a:solidFill>
                  <a:schemeClr val="dk1"/>
                </a:solidFill>
              </a:rPr>
              <a:t>Presentation template by </a:t>
            </a:r>
            <a:r>
              <a:rPr lang="en" sz="1200" u="sng">
                <a:solidFill>
                  <a:schemeClr val="dk1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SlidesCarnival</a:t>
            </a:r>
            <a:endParaRPr sz="1200">
              <a:solidFill>
                <a:schemeClr val="dk1"/>
              </a:solidFill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⋆"/>
            </a:pPr>
            <a:r>
              <a:rPr lang="en" sz="1200">
                <a:solidFill>
                  <a:schemeClr val="dk1"/>
                </a:solidFill>
              </a:rPr>
              <a:t>Photographs by </a:t>
            </a:r>
            <a:r>
              <a:rPr lang="en" sz="1200" u="sng">
                <a:solidFill>
                  <a:schemeClr val="dk1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Unsplash</a:t>
            </a:r>
            <a:endParaRPr sz="1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type="ctrTitle"/>
          </p:nvPr>
        </p:nvSpPr>
        <p:spPr>
          <a:xfrm>
            <a:off x="1953550" y="1583350"/>
            <a:ext cx="5236800" cy="115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3" name="Google Shape;53;p14"/>
          <p:cNvSpPr txBox="1"/>
          <p:nvPr>
            <p:ph idx="1" type="subTitle"/>
          </p:nvPr>
        </p:nvSpPr>
        <p:spPr>
          <a:xfrm>
            <a:off x="1953550" y="2840054"/>
            <a:ext cx="52368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>
                <a:solidFill>
                  <a:srgbClr val="FFFFFF"/>
                </a:solidFill>
              </a:defRPr>
            </a:lvl1pPr>
            <a:lvl2pPr lvl="1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2pPr>
            <a:lvl3pPr lvl="2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3pPr>
            <a:lvl4pPr lvl="3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4pPr>
            <a:lvl5pPr lvl="4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5pPr>
            <a:lvl6pPr lvl="5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6pPr>
            <a:lvl7pPr lvl="6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7pPr>
            <a:lvl8pPr lvl="7" rtl="0" algn="ctr">
              <a:spcBef>
                <a:spcPts val="1600"/>
              </a:spcBef>
              <a:spcAft>
                <a:spcPts val="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8pPr>
            <a:lvl9pPr lvl="8" rtl="0" algn="ctr">
              <a:spcBef>
                <a:spcPts val="1600"/>
              </a:spcBef>
              <a:spcAft>
                <a:spcPts val="1600"/>
              </a:spcAft>
              <a:buClr>
                <a:srgbClr val="FFFFFF"/>
              </a:buClr>
              <a:buSzPts val="3000"/>
              <a:buNone/>
              <a:defRPr sz="3000">
                <a:solidFill>
                  <a:srgbClr val="FFFFFF"/>
                </a:solidFill>
              </a:defRPr>
            </a:lvl9pPr>
          </a:lstStyle>
          <a:p/>
        </p:txBody>
      </p:sp>
      <p:grpSp>
        <p:nvGrpSpPr>
          <p:cNvPr id="54" name="Google Shape;54;p14"/>
          <p:cNvGrpSpPr/>
          <p:nvPr/>
        </p:nvGrpSpPr>
        <p:grpSpPr>
          <a:xfrm>
            <a:off x="547417" y="-148628"/>
            <a:ext cx="1151118" cy="1151118"/>
            <a:chOff x="1911350" y="374650"/>
            <a:chExt cx="1739900" cy="1739900"/>
          </a:xfrm>
        </p:grpSpPr>
        <p:sp>
          <p:nvSpPr>
            <p:cNvPr id="55" name="Google Shape;55;p14"/>
            <p:cNvSpPr/>
            <p:nvPr/>
          </p:nvSpPr>
          <p:spPr>
            <a:xfrm>
              <a:off x="1911350" y="374650"/>
              <a:ext cx="1739900" cy="1739900"/>
            </a:xfrm>
            <a:custGeom>
              <a:rect b="b" l="l" r="r" t="t"/>
              <a:pathLst>
                <a:path extrusionOk="0" h="1739900" w="173990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6" name="Google Shape;56;p14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57" name="Google Shape;57;p14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rect b="b" l="l" r="r" t="t"/>
                <a:pathLst>
                  <a:path extrusionOk="0" h="260350" w="161290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" name="Google Shape;58;p14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rect b="b" l="l" r="r" t="t"/>
                <a:pathLst>
                  <a:path extrusionOk="0" h="273050" w="118110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14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rect b="b" l="l" r="r" t="t"/>
                <a:pathLst>
                  <a:path extrusionOk="0" h="266700" w="121285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0" name="Google Shape;60;p14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rect b="b" l="l" r="r" t="t"/>
                <a:pathLst>
                  <a:path extrusionOk="0" h="419100" w="162560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1" name="Google Shape;61;p14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rect b="b" l="l" r="r" t="t"/>
                <a:pathLst>
                  <a:path extrusionOk="0" h="463550" w="173355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62" name="Google Shape;62;p14"/>
          <p:cNvGrpSpPr/>
          <p:nvPr/>
        </p:nvGrpSpPr>
        <p:grpSpPr>
          <a:xfrm>
            <a:off x="6583828" y="4083490"/>
            <a:ext cx="1449408" cy="1451642"/>
            <a:chOff x="7512049" y="977900"/>
            <a:chExt cx="4121150" cy="4127500"/>
          </a:xfrm>
        </p:grpSpPr>
        <p:sp>
          <p:nvSpPr>
            <p:cNvPr id="63" name="Google Shape;63;p14"/>
            <p:cNvSpPr/>
            <p:nvPr/>
          </p:nvSpPr>
          <p:spPr>
            <a:xfrm>
              <a:off x="7512049" y="977900"/>
              <a:ext cx="4121150" cy="4127500"/>
            </a:xfrm>
            <a:custGeom>
              <a:rect b="b" l="l" r="r" t="t"/>
              <a:pathLst>
                <a:path extrusionOk="0" h="4127500" w="412115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4" name="Google Shape;64;p14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65" name="Google Shape;65;p14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rect b="b" l="l" r="r" t="t"/>
                <a:pathLst>
                  <a:path extrusionOk="0" h="647700" w="81280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6" name="Google Shape;66;p14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rect b="b" l="l" r="r" t="t"/>
                <a:pathLst>
                  <a:path extrusionOk="0" h="393700" w="67310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7" name="Google Shape;67;p14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rect b="b" l="l" r="r" t="t"/>
                <a:pathLst>
                  <a:path extrusionOk="0" h="609600" w="43180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8" name="Google Shape;68;p14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rect b="b" l="l" r="r" t="t"/>
                <a:pathLst>
                  <a:path extrusionOk="0" h="539750" w="24765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69;p14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rect b="b" l="l" r="r" t="t"/>
                <a:pathLst>
                  <a:path extrusionOk="0" h="635000" w="40640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0" name="Google Shape;70;p14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rect b="b" l="l" r="r" t="t"/>
                <a:pathLst>
                  <a:path extrusionOk="0" h="596900" w="22860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1" name="Google Shape;71;p14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rect b="b" l="l" r="r" t="t"/>
                <a:pathLst>
                  <a:path extrusionOk="0" h="374650" w="53340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2" name="Google Shape;72;p14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rect b="b" l="l" r="r" t="t"/>
                <a:pathLst>
                  <a:path extrusionOk="0" h="215900" w="47625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" name="Google Shape;73;p14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rect b="b" l="l" r="r" t="t"/>
                <a:pathLst>
                  <a:path extrusionOk="0" h="641350" w="67310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4" name="Google Shape;74;p14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rect b="b" l="l" r="r" t="t"/>
                <a:pathLst>
                  <a:path extrusionOk="0" h="438150" w="48895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5" name="Google Shape;75;p14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rect b="b" l="l" r="r" t="t"/>
                <a:pathLst>
                  <a:path extrusionOk="0" h="704850" w="81280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6" name="Google Shape;76;p14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rect b="b" l="l" r="r" t="t"/>
                <a:pathLst>
                  <a:path extrusionOk="0" h="457200" w="63500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14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rect b="b" l="l" r="r" t="t"/>
                <a:pathLst>
                  <a:path extrusionOk="0" h="476250" w="57785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8" name="Google Shape;78;p14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rect b="b" l="l" r="r" t="t"/>
                <a:pathLst>
                  <a:path extrusionOk="0" h="298450" w="46990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9" name="Google Shape;79;p14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rect b="b" l="l" r="r" t="t"/>
                <a:pathLst>
                  <a:path extrusionOk="0" h="285750" w="15875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14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rect b="b" l="l" r="r" t="t"/>
                <a:pathLst>
                  <a:path extrusionOk="0" h="279400" w="8890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1" name="Google Shape;81;p14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rect b="b" l="l" r="r" t="t"/>
                <a:pathLst>
                  <a:path extrusionOk="0" h="247650" w="31750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rect b="b" l="l" r="r" t="t"/>
                <a:pathLst>
                  <a:path extrusionOk="0" h="146050" w="27305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" name="Google Shape;83;p14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rect b="b" l="l" r="r" t="t"/>
                <a:pathLst>
                  <a:path extrusionOk="0" h="495300" w="53340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" name="Google Shape;84;p14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rect b="b" l="l" r="r" t="t"/>
                <a:pathLst>
                  <a:path extrusionOk="0" h="330200" w="40005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rect b="b" l="l" r="r" t="t"/>
                <a:pathLst>
                  <a:path extrusionOk="0" h="539750" w="55245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rect b="b" l="l" r="r" t="t"/>
                <a:pathLst>
                  <a:path extrusionOk="0" h="374650" w="39370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rect b="b" l="l" r="r" t="t"/>
                <a:pathLst>
                  <a:path extrusionOk="0" h="393700" w="66040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rect b="b" l="l" r="r" t="t"/>
                <a:pathLst>
                  <a:path extrusionOk="0" h="222250" w="64135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9" name="Google Shape;89;p14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rect b="b" l="l" r="r" t="t"/>
                <a:pathLst>
                  <a:path extrusionOk="0" h="203200" w="64135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rect b="b" l="l" r="r" t="t"/>
                <a:pathLst>
                  <a:path extrusionOk="0" h="596900" w="40640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1" name="Google Shape;91;p14"/>
          <p:cNvGrpSpPr/>
          <p:nvPr/>
        </p:nvGrpSpPr>
        <p:grpSpPr>
          <a:xfrm rot="700023">
            <a:off x="1004610" y="1441692"/>
            <a:ext cx="854745" cy="497982"/>
            <a:chOff x="4376200" y="2476500"/>
            <a:chExt cx="2190750" cy="1276350"/>
          </a:xfrm>
        </p:grpSpPr>
        <p:sp>
          <p:nvSpPr>
            <p:cNvPr id="92" name="Google Shape;92;p14"/>
            <p:cNvSpPr/>
            <p:nvPr/>
          </p:nvSpPr>
          <p:spPr>
            <a:xfrm>
              <a:off x="4832350" y="2476500"/>
              <a:ext cx="1276350" cy="1276350"/>
            </a:xfrm>
            <a:custGeom>
              <a:rect b="b" l="l" r="r" t="t"/>
              <a:pathLst>
                <a:path extrusionOk="0" h="1276350" w="127635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4"/>
            <p:cNvSpPr/>
            <p:nvPr/>
          </p:nvSpPr>
          <p:spPr>
            <a:xfrm>
              <a:off x="4376200" y="2918085"/>
              <a:ext cx="2190750" cy="476250"/>
            </a:xfrm>
            <a:custGeom>
              <a:rect b="b" l="l" r="r" t="t"/>
              <a:pathLst>
                <a:path extrusionOk="0" h="476250" w="219075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4" name="Google Shape;94;p14"/>
          <p:cNvGrpSpPr/>
          <p:nvPr/>
        </p:nvGrpSpPr>
        <p:grpSpPr>
          <a:xfrm rot="-929110">
            <a:off x="7064198" y="172812"/>
            <a:ext cx="2366368" cy="3131333"/>
            <a:chOff x="2044576" y="2604080"/>
            <a:chExt cx="3302633" cy="4370261"/>
          </a:xfrm>
        </p:grpSpPr>
        <p:sp>
          <p:nvSpPr>
            <p:cNvPr id="95" name="Google Shape;95;p14"/>
            <p:cNvSpPr/>
            <p:nvPr/>
          </p:nvSpPr>
          <p:spPr>
            <a:xfrm rot="-902946">
              <a:off x="2130199" y="3135218"/>
              <a:ext cx="395152" cy="507661"/>
            </a:xfrm>
            <a:prstGeom prst="roundRect">
              <a:avLst>
                <a:gd fmla="val 10020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6" name="Google Shape;96;p14"/>
            <p:cNvSpPr/>
            <p:nvPr/>
          </p:nvSpPr>
          <p:spPr>
            <a:xfrm flipH="1" rot="-931907">
              <a:off x="2906465" y="2790999"/>
              <a:ext cx="1941119" cy="3996422"/>
            </a:xfrm>
            <a:custGeom>
              <a:rect b="b" l="l" r="r" t="t"/>
              <a:pathLst>
                <a:path extrusionOk="0" h="4000500" w="1943100">
                  <a:moveTo>
                    <a:pt x="1910253" y="419988"/>
                  </a:moveTo>
                  <a:cubicBezTo>
                    <a:pt x="1888859" y="587146"/>
                    <a:pt x="1667683" y="623881"/>
                    <a:pt x="1533342" y="631964"/>
                  </a:cubicBezTo>
                  <a:cubicBezTo>
                    <a:pt x="1475748" y="635326"/>
                    <a:pt x="1418001" y="635128"/>
                    <a:pt x="1360431" y="631373"/>
                  </a:cubicBezTo>
                  <a:cubicBezTo>
                    <a:pt x="1360432" y="627786"/>
                    <a:pt x="1360578" y="624224"/>
                    <a:pt x="1360501" y="620623"/>
                  </a:cubicBezTo>
                  <a:cubicBezTo>
                    <a:pt x="1355923" y="401154"/>
                    <a:pt x="1196671" y="195046"/>
                    <a:pt x="1017468" y="81432"/>
                  </a:cubicBezTo>
                  <a:cubicBezTo>
                    <a:pt x="939528" y="32016"/>
                    <a:pt x="844437" y="-7849"/>
                    <a:pt x="750279" y="1320"/>
                  </a:cubicBezTo>
                  <a:cubicBezTo>
                    <a:pt x="659696" y="10147"/>
                    <a:pt x="589624" y="68237"/>
                    <a:pt x="553823" y="150691"/>
                  </a:cubicBezTo>
                  <a:cubicBezTo>
                    <a:pt x="482779" y="314261"/>
                    <a:pt x="639478" y="443471"/>
                    <a:pt x="768618" y="511822"/>
                  </a:cubicBezTo>
                  <a:cubicBezTo>
                    <a:pt x="936258" y="600551"/>
                    <a:pt x="1129717" y="649014"/>
                    <a:pt x="1320071" y="665657"/>
                  </a:cubicBezTo>
                  <a:cubicBezTo>
                    <a:pt x="1311852" y="742173"/>
                    <a:pt x="1279038" y="813959"/>
                    <a:pt x="1226554" y="870241"/>
                  </a:cubicBezTo>
                  <a:cubicBezTo>
                    <a:pt x="1120573" y="984541"/>
                    <a:pt x="974898" y="1015657"/>
                    <a:pt x="825107" y="1022133"/>
                  </a:cubicBezTo>
                  <a:cubicBezTo>
                    <a:pt x="677578" y="1028483"/>
                    <a:pt x="525870" y="1021670"/>
                    <a:pt x="386615" y="1079201"/>
                  </a:cubicBezTo>
                  <a:cubicBezTo>
                    <a:pt x="221007" y="1147616"/>
                    <a:pt x="96077" y="1301026"/>
                    <a:pt x="35396" y="1466945"/>
                  </a:cubicBezTo>
                  <a:cubicBezTo>
                    <a:pt x="-26104" y="1635144"/>
                    <a:pt x="-5796" y="1819401"/>
                    <a:pt x="83358" y="1973764"/>
                  </a:cubicBezTo>
                  <a:cubicBezTo>
                    <a:pt x="163691" y="2112829"/>
                    <a:pt x="286608" y="2214543"/>
                    <a:pt x="426702" y="2289301"/>
                  </a:cubicBezTo>
                  <a:cubicBezTo>
                    <a:pt x="554242" y="2357367"/>
                    <a:pt x="690786" y="2407316"/>
                    <a:pt x="816141" y="2479643"/>
                  </a:cubicBezTo>
                  <a:cubicBezTo>
                    <a:pt x="947135" y="2555208"/>
                    <a:pt x="1056806" y="2658256"/>
                    <a:pt x="1117176" y="2799149"/>
                  </a:cubicBezTo>
                  <a:cubicBezTo>
                    <a:pt x="1259860" y="3132290"/>
                    <a:pt x="1126840" y="3530415"/>
                    <a:pt x="911677" y="3800506"/>
                  </a:cubicBezTo>
                  <a:cubicBezTo>
                    <a:pt x="861148" y="3864236"/>
                    <a:pt x="804012" y="3922435"/>
                    <a:pt x="741224" y="3974128"/>
                  </a:cubicBezTo>
                  <a:cubicBezTo>
                    <a:pt x="722250" y="3989679"/>
                    <a:pt x="749339" y="4016495"/>
                    <a:pt x="768167" y="4001071"/>
                  </a:cubicBezTo>
                  <a:cubicBezTo>
                    <a:pt x="1039280" y="3778910"/>
                    <a:pt x="1228136" y="3412426"/>
                    <a:pt x="1212629" y="3058001"/>
                  </a:cubicBezTo>
                  <a:cubicBezTo>
                    <a:pt x="1205307" y="2890640"/>
                    <a:pt x="1148005" y="2724816"/>
                    <a:pt x="1033654" y="2600350"/>
                  </a:cubicBezTo>
                  <a:cubicBezTo>
                    <a:pt x="931883" y="2489581"/>
                    <a:pt x="795720" y="2420975"/>
                    <a:pt x="661004" y="2358974"/>
                  </a:cubicBezTo>
                  <a:cubicBezTo>
                    <a:pt x="524562" y="2296179"/>
                    <a:pt x="381554" y="2237105"/>
                    <a:pt x="267235" y="2137086"/>
                  </a:cubicBezTo>
                  <a:cubicBezTo>
                    <a:pt x="123572" y="2011400"/>
                    <a:pt x="25858" y="1828958"/>
                    <a:pt x="38158" y="1634756"/>
                  </a:cubicBezTo>
                  <a:cubicBezTo>
                    <a:pt x="50782" y="1435525"/>
                    <a:pt x="179655" y="1229988"/>
                    <a:pt x="356154" y="1135430"/>
                  </a:cubicBezTo>
                  <a:cubicBezTo>
                    <a:pt x="499416" y="1058678"/>
                    <a:pt x="663906" y="1066850"/>
                    <a:pt x="821228" y="1060398"/>
                  </a:cubicBezTo>
                  <a:cubicBezTo>
                    <a:pt x="973393" y="1054144"/>
                    <a:pt x="1122288" y="1024642"/>
                    <a:pt x="1235686" y="915327"/>
                  </a:cubicBezTo>
                  <a:cubicBezTo>
                    <a:pt x="1304480" y="850170"/>
                    <a:pt x="1347958" y="762741"/>
                    <a:pt x="1358400" y="668566"/>
                  </a:cubicBezTo>
                  <a:cubicBezTo>
                    <a:pt x="1376326" y="669740"/>
                    <a:pt x="1394220" y="670737"/>
                    <a:pt x="1412025" y="671353"/>
                  </a:cubicBezTo>
                  <a:cubicBezTo>
                    <a:pt x="1513232" y="674865"/>
                    <a:pt x="1617372" y="669150"/>
                    <a:pt x="1715263" y="641508"/>
                  </a:cubicBezTo>
                  <a:cubicBezTo>
                    <a:pt x="1790193" y="620350"/>
                    <a:pt x="1866165" y="584085"/>
                    <a:pt x="1911955" y="518642"/>
                  </a:cubicBezTo>
                  <a:cubicBezTo>
                    <a:pt x="1931955" y="489220"/>
                    <a:pt x="1944451" y="455350"/>
                    <a:pt x="1948353" y="419988"/>
                  </a:cubicBezTo>
                  <a:cubicBezTo>
                    <a:pt x="1951471" y="395731"/>
                    <a:pt x="1913339" y="395960"/>
                    <a:pt x="1910253" y="419988"/>
                  </a:cubicBezTo>
                  <a:close/>
                  <a:moveTo>
                    <a:pt x="900603" y="529977"/>
                  </a:moveTo>
                  <a:cubicBezTo>
                    <a:pt x="815900" y="497255"/>
                    <a:pt x="730270" y="455345"/>
                    <a:pt x="662033" y="394411"/>
                  </a:cubicBezTo>
                  <a:cubicBezTo>
                    <a:pt x="613614" y="351167"/>
                    <a:pt x="570409" y="293446"/>
                    <a:pt x="573825" y="225361"/>
                  </a:cubicBezTo>
                  <a:cubicBezTo>
                    <a:pt x="577585" y="150304"/>
                    <a:pt x="634385" y="74231"/>
                    <a:pt x="705118" y="49586"/>
                  </a:cubicBezTo>
                  <a:cubicBezTo>
                    <a:pt x="787033" y="21056"/>
                    <a:pt x="878473" y="49168"/>
                    <a:pt x="952184" y="87686"/>
                  </a:cubicBezTo>
                  <a:cubicBezTo>
                    <a:pt x="1132784" y="182092"/>
                    <a:pt x="1296747" y="375678"/>
                    <a:pt x="1319944" y="583221"/>
                  </a:cubicBezTo>
                  <a:cubicBezTo>
                    <a:pt x="1321607" y="598241"/>
                    <a:pt x="1322375" y="613347"/>
                    <a:pt x="1322243" y="628459"/>
                  </a:cubicBezTo>
                  <a:cubicBezTo>
                    <a:pt x="1177814" y="615313"/>
                    <a:pt x="1035911" y="582169"/>
                    <a:pt x="900603" y="52997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4"/>
            <p:cNvSpPr/>
            <p:nvPr/>
          </p:nvSpPr>
          <p:spPr>
            <a:xfrm>
              <a:off x="2044576" y="3063162"/>
              <a:ext cx="838200" cy="1181100"/>
            </a:xfrm>
            <a:custGeom>
              <a:rect b="b" l="l" r="r" t="t"/>
              <a:pathLst>
                <a:path extrusionOk="0" h="1181100" w="838200">
                  <a:moveTo>
                    <a:pt x="336674" y="168988"/>
                  </a:moveTo>
                  <a:cubicBezTo>
                    <a:pt x="336674" y="168988"/>
                    <a:pt x="571624" y="283288"/>
                    <a:pt x="616074" y="111838"/>
                  </a:cubicBezTo>
                  <a:lnTo>
                    <a:pt x="597024" y="41988"/>
                  </a:lnTo>
                  <a:cubicBezTo>
                    <a:pt x="597024" y="41988"/>
                    <a:pt x="603374" y="-2462"/>
                    <a:pt x="641474" y="41988"/>
                  </a:cubicBezTo>
                  <a:cubicBezTo>
                    <a:pt x="641474" y="41988"/>
                    <a:pt x="660524" y="-15162"/>
                    <a:pt x="692274" y="3888"/>
                  </a:cubicBezTo>
                  <a:cubicBezTo>
                    <a:pt x="724024" y="22938"/>
                    <a:pt x="749424" y="73738"/>
                    <a:pt x="679574" y="162638"/>
                  </a:cubicBezTo>
                  <a:cubicBezTo>
                    <a:pt x="679574" y="162638"/>
                    <a:pt x="679574" y="334088"/>
                    <a:pt x="444624" y="315038"/>
                  </a:cubicBezTo>
                  <a:lnTo>
                    <a:pt x="527174" y="518238"/>
                  </a:lnTo>
                  <a:cubicBezTo>
                    <a:pt x="527174" y="518238"/>
                    <a:pt x="565274" y="689688"/>
                    <a:pt x="774824" y="772238"/>
                  </a:cubicBezTo>
                  <a:cubicBezTo>
                    <a:pt x="774824" y="772238"/>
                    <a:pt x="900180" y="915462"/>
                    <a:pt x="800224" y="975438"/>
                  </a:cubicBezTo>
                  <a:cubicBezTo>
                    <a:pt x="736724" y="1013538"/>
                    <a:pt x="711324" y="886538"/>
                    <a:pt x="711324" y="886538"/>
                  </a:cubicBezTo>
                  <a:cubicBezTo>
                    <a:pt x="711324" y="886538"/>
                    <a:pt x="470024" y="842088"/>
                    <a:pt x="438274" y="651588"/>
                  </a:cubicBezTo>
                  <a:cubicBezTo>
                    <a:pt x="438274" y="651588"/>
                    <a:pt x="431924" y="626188"/>
                    <a:pt x="393824" y="645238"/>
                  </a:cubicBezTo>
                  <a:cubicBezTo>
                    <a:pt x="375867" y="654217"/>
                    <a:pt x="374774" y="676988"/>
                    <a:pt x="374774" y="676988"/>
                  </a:cubicBezTo>
                  <a:cubicBezTo>
                    <a:pt x="374774" y="676988"/>
                    <a:pt x="336674" y="873838"/>
                    <a:pt x="476374" y="994488"/>
                  </a:cubicBezTo>
                  <a:cubicBezTo>
                    <a:pt x="476374" y="994488"/>
                    <a:pt x="572063" y="1135140"/>
                    <a:pt x="476374" y="1178638"/>
                  </a:cubicBezTo>
                  <a:cubicBezTo>
                    <a:pt x="406524" y="1210388"/>
                    <a:pt x="387474" y="1057988"/>
                    <a:pt x="387474" y="1057988"/>
                  </a:cubicBezTo>
                  <a:cubicBezTo>
                    <a:pt x="387474" y="1057988"/>
                    <a:pt x="203324" y="988138"/>
                    <a:pt x="216024" y="702388"/>
                  </a:cubicBezTo>
                  <a:lnTo>
                    <a:pt x="139824" y="422988"/>
                  </a:lnTo>
                  <a:cubicBezTo>
                    <a:pt x="139824" y="422988"/>
                    <a:pt x="76324" y="613488"/>
                    <a:pt x="127124" y="740488"/>
                  </a:cubicBezTo>
                  <a:lnTo>
                    <a:pt x="165224" y="784938"/>
                  </a:lnTo>
                  <a:cubicBezTo>
                    <a:pt x="165224" y="784938"/>
                    <a:pt x="196974" y="835738"/>
                    <a:pt x="127124" y="803988"/>
                  </a:cubicBezTo>
                  <a:cubicBezTo>
                    <a:pt x="127124" y="803988"/>
                    <a:pt x="139824" y="867488"/>
                    <a:pt x="108074" y="873838"/>
                  </a:cubicBezTo>
                  <a:cubicBezTo>
                    <a:pt x="76324" y="880188"/>
                    <a:pt x="31874" y="848438"/>
                    <a:pt x="57274" y="746838"/>
                  </a:cubicBezTo>
                  <a:cubicBezTo>
                    <a:pt x="57274" y="746838"/>
                    <a:pt x="-126876" y="397588"/>
                    <a:pt x="165224" y="213438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4"/>
            <p:cNvSpPr/>
            <p:nvPr/>
          </p:nvSpPr>
          <p:spPr>
            <a:xfrm>
              <a:off x="2167738" y="3232150"/>
              <a:ext cx="247650" cy="88900"/>
            </a:xfrm>
            <a:custGeom>
              <a:rect b="b" l="l" r="r" t="t"/>
              <a:pathLst>
                <a:path extrusionOk="0" h="88900" w="247650">
                  <a:moveTo>
                    <a:pt x="251841" y="15500"/>
                  </a:moveTo>
                  <a:cubicBezTo>
                    <a:pt x="238806" y="10997"/>
                    <a:pt x="226013" y="5823"/>
                    <a:pt x="213512" y="0"/>
                  </a:cubicBezTo>
                  <a:lnTo>
                    <a:pt x="42062" y="44450"/>
                  </a:lnTo>
                  <a:cubicBezTo>
                    <a:pt x="27426" y="53665"/>
                    <a:pt x="13377" y="63783"/>
                    <a:pt x="0" y="74746"/>
                  </a:cubicBezTo>
                  <a:cubicBezTo>
                    <a:pt x="39916" y="91695"/>
                    <a:pt x="83998" y="96283"/>
                    <a:pt x="126549" y="87916"/>
                  </a:cubicBezTo>
                  <a:cubicBezTo>
                    <a:pt x="175438" y="79013"/>
                    <a:pt x="219722" y="53418"/>
                    <a:pt x="251841" y="15500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4"/>
            <p:cNvSpPr/>
            <p:nvPr/>
          </p:nvSpPr>
          <p:spPr>
            <a:xfrm>
              <a:off x="2056223" y="2954040"/>
              <a:ext cx="406400" cy="374650"/>
            </a:xfrm>
            <a:custGeom>
              <a:rect b="b" l="l" r="r" t="t"/>
              <a:pathLst>
                <a:path extrusionOk="0" h="374650" w="406400">
                  <a:moveTo>
                    <a:pt x="379028" y="155945"/>
                  </a:moveTo>
                  <a:cubicBezTo>
                    <a:pt x="395437" y="242071"/>
                    <a:pt x="330542" y="326788"/>
                    <a:pt x="234081" y="345166"/>
                  </a:cubicBezTo>
                  <a:cubicBezTo>
                    <a:pt x="137620" y="363545"/>
                    <a:pt x="46121" y="308624"/>
                    <a:pt x="29711" y="222498"/>
                  </a:cubicBezTo>
                  <a:cubicBezTo>
                    <a:pt x="13302" y="136372"/>
                    <a:pt x="78197" y="51655"/>
                    <a:pt x="174658" y="33277"/>
                  </a:cubicBezTo>
                  <a:cubicBezTo>
                    <a:pt x="271119" y="14899"/>
                    <a:pt x="362619" y="69819"/>
                    <a:pt x="379028" y="1559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2108394" y="3050617"/>
              <a:ext cx="298450" cy="228600"/>
            </a:xfrm>
            <a:custGeom>
              <a:rect b="b" l="l" r="r" t="t"/>
              <a:pathLst>
                <a:path extrusionOk="0" h="228600" w="298450">
                  <a:moveTo>
                    <a:pt x="301202" y="67506"/>
                  </a:moveTo>
                  <a:cubicBezTo>
                    <a:pt x="315249" y="141255"/>
                    <a:pt x="259680" y="213798"/>
                    <a:pt x="177079" y="229539"/>
                  </a:cubicBezTo>
                  <a:cubicBezTo>
                    <a:pt x="94478" y="245281"/>
                    <a:pt x="16126" y="198247"/>
                    <a:pt x="2073" y="124498"/>
                  </a:cubicBezTo>
                  <a:cubicBezTo>
                    <a:pt x="-11979" y="50749"/>
                    <a:pt x="47044" y="23774"/>
                    <a:pt x="129644" y="8039"/>
                  </a:cubicBezTo>
                  <a:cubicBezTo>
                    <a:pt x="212245" y="-7697"/>
                    <a:pt x="287150" y="-6249"/>
                    <a:pt x="301202" y="67506"/>
                  </a:cubicBezTo>
                  <a:close/>
                </a:path>
              </a:pathLst>
            </a:custGeom>
            <a:gradFill>
              <a:gsLst>
                <a:gs pos="0">
                  <a:srgbClr val="00839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rgbClr val="7D2A99"/>
                </a:gs>
              </a:gsLst>
              <a:lin ang="8099331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2133406" y="3111500"/>
              <a:ext cx="31750" cy="101600"/>
            </a:xfrm>
            <a:custGeom>
              <a:rect b="b" l="l" r="r" t="t"/>
              <a:pathLst>
                <a:path extrusionOk="0" h="101600" w="31750">
                  <a:moveTo>
                    <a:pt x="34019" y="0"/>
                  </a:moveTo>
                  <a:cubicBezTo>
                    <a:pt x="24308" y="14355"/>
                    <a:pt x="19095" y="31278"/>
                    <a:pt x="19046" y="48609"/>
                  </a:cubicBezTo>
                  <a:cubicBezTo>
                    <a:pt x="19297" y="57056"/>
                    <a:pt x="20266" y="65466"/>
                    <a:pt x="21941" y="73749"/>
                  </a:cubicBezTo>
                  <a:cubicBezTo>
                    <a:pt x="22900" y="78080"/>
                    <a:pt x="23980" y="82499"/>
                    <a:pt x="24786" y="87173"/>
                  </a:cubicBezTo>
                  <a:cubicBezTo>
                    <a:pt x="26078" y="91910"/>
                    <a:pt x="27042" y="96730"/>
                    <a:pt x="27669" y="101600"/>
                  </a:cubicBezTo>
                  <a:cubicBezTo>
                    <a:pt x="23649" y="98538"/>
                    <a:pt x="19898" y="95139"/>
                    <a:pt x="16455" y="91440"/>
                  </a:cubicBezTo>
                  <a:cubicBezTo>
                    <a:pt x="13292" y="87490"/>
                    <a:pt x="10428" y="83308"/>
                    <a:pt x="7889" y="78930"/>
                  </a:cubicBezTo>
                  <a:cubicBezTo>
                    <a:pt x="2910" y="69622"/>
                    <a:pt x="207" y="59266"/>
                    <a:pt x="2" y="48711"/>
                  </a:cubicBezTo>
                  <a:cubicBezTo>
                    <a:pt x="-98" y="37775"/>
                    <a:pt x="3088" y="27062"/>
                    <a:pt x="9146" y="17958"/>
                  </a:cubicBezTo>
                  <a:cubicBezTo>
                    <a:pt x="14873" y="9046"/>
                    <a:pt x="23758" y="2631"/>
                    <a:pt x="34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2" name="Google Shape;102;p14"/>
            <p:cNvGrpSpPr/>
            <p:nvPr/>
          </p:nvGrpSpPr>
          <p:grpSpPr>
            <a:xfrm>
              <a:off x="2044935" y="3180156"/>
              <a:ext cx="777138" cy="952684"/>
              <a:chOff x="2044935" y="3180156"/>
              <a:chExt cx="777138" cy="952684"/>
            </a:xfrm>
          </p:grpSpPr>
          <p:sp>
            <p:nvSpPr>
              <p:cNvPr id="103" name="Google Shape;103;p14"/>
              <p:cNvSpPr/>
              <p:nvPr/>
            </p:nvSpPr>
            <p:spPr>
              <a:xfrm>
                <a:off x="2046821" y="3511033"/>
                <a:ext cx="120650" cy="57150"/>
              </a:xfrm>
              <a:custGeom>
                <a:rect b="b" l="l" r="r" t="t"/>
                <a:pathLst>
                  <a:path extrusionOk="0" h="57150" w="120650">
                    <a:moveTo>
                      <a:pt x="116884" y="58613"/>
                    </a:moveTo>
                    <a:cubicBezTo>
                      <a:pt x="118370" y="50739"/>
                      <a:pt x="119901" y="43259"/>
                      <a:pt x="121444" y="36230"/>
                    </a:cubicBezTo>
                    <a:cubicBezTo>
                      <a:pt x="98684" y="16434"/>
                      <a:pt x="70305" y="4250"/>
                      <a:pt x="40278" y="1381"/>
                    </a:cubicBezTo>
                    <a:cubicBezTo>
                      <a:pt x="27753" y="-81"/>
                      <a:pt x="15120" y="-383"/>
                      <a:pt x="2540" y="479"/>
                    </a:cubicBezTo>
                    <a:cubicBezTo>
                      <a:pt x="1511" y="6943"/>
                      <a:pt x="664" y="13393"/>
                      <a:pt x="0" y="19828"/>
                    </a:cubicBezTo>
                    <a:cubicBezTo>
                      <a:pt x="28092" y="17446"/>
                      <a:pt x="81280" y="19186"/>
                      <a:pt x="116884" y="5861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4"/>
              <p:cNvSpPr/>
              <p:nvPr/>
            </p:nvSpPr>
            <p:spPr>
              <a:xfrm>
                <a:off x="2044935" y="3586202"/>
                <a:ext cx="107950" cy="44450"/>
              </a:xfrm>
              <a:custGeom>
                <a:rect b="b" l="l" r="r" t="t"/>
                <a:pathLst>
                  <a:path extrusionOk="0" h="44450" w="107950">
                    <a:moveTo>
                      <a:pt x="109550" y="47980"/>
                    </a:moveTo>
                    <a:cubicBezTo>
                      <a:pt x="110312" y="39881"/>
                      <a:pt x="111208" y="31946"/>
                      <a:pt x="112236" y="24173"/>
                    </a:cubicBezTo>
                    <a:cubicBezTo>
                      <a:pt x="75222" y="-6307"/>
                      <a:pt x="27750" y="-1747"/>
                      <a:pt x="0" y="4768"/>
                    </a:cubicBezTo>
                    <a:cubicBezTo>
                      <a:pt x="260" y="11238"/>
                      <a:pt x="673" y="17633"/>
                      <a:pt x="1188" y="23970"/>
                    </a:cubicBezTo>
                    <a:cubicBezTo>
                      <a:pt x="26822" y="17315"/>
                      <a:pt x="76346" y="11016"/>
                      <a:pt x="109550" y="4798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4"/>
              <p:cNvSpPr/>
              <p:nvPr/>
            </p:nvSpPr>
            <p:spPr>
              <a:xfrm>
                <a:off x="2093747" y="3777132"/>
                <a:ext cx="69850" cy="31750"/>
              </a:xfrm>
              <a:custGeom>
                <a:rect b="b" l="l" r="r" t="t"/>
                <a:pathLst>
                  <a:path extrusionOk="0" h="31750" w="69850">
                    <a:moveTo>
                      <a:pt x="8064" y="33033"/>
                    </a:moveTo>
                    <a:cubicBezTo>
                      <a:pt x="29459" y="24609"/>
                      <a:pt x="52085" y="19734"/>
                      <a:pt x="75051" y="18599"/>
                    </a:cubicBezTo>
                    <a:cubicBezTo>
                      <a:pt x="72879" y="12510"/>
                      <a:pt x="70917" y="6318"/>
                      <a:pt x="69215" y="0"/>
                    </a:cubicBezTo>
                    <a:cubicBezTo>
                      <a:pt x="45444" y="1531"/>
                      <a:pt x="22073" y="6876"/>
                      <a:pt x="0" y="15830"/>
                    </a:cubicBezTo>
                    <a:cubicBezTo>
                      <a:pt x="4928" y="26765"/>
                      <a:pt x="8103" y="32868"/>
                      <a:pt x="8103" y="32868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4"/>
              <p:cNvSpPr/>
              <p:nvPr/>
            </p:nvSpPr>
            <p:spPr>
              <a:xfrm>
                <a:off x="2304828" y="3964013"/>
                <a:ext cx="152400" cy="50800"/>
              </a:xfrm>
              <a:custGeom>
                <a:rect b="b" l="l" r="r" t="t"/>
                <a:pathLst>
                  <a:path extrusionOk="0" h="50800" w="152400">
                    <a:moveTo>
                      <a:pt x="144628" y="0"/>
                    </a:moveTo>
                    <a:cubicBezTo>
                      <a:pt x="80296" y="40957"/>
                      <a:pt x="29693" y="39039"/>
                      <a:pt x="0" y="31286"/>
                    </a:cubicBezTo>
                    <a:cubicBezTo>
                      <a:pt x="4051" y="38976"/>
                      <a:pt x="8255" y="46329"/>
                      <a:pt x="12535" y="53181"/>
                    </a:cubicBezTo>
                    <a:cubicBezTo>
                      <a:pt x="20223" y="54279"/>
                      <a:pt x="27979" y="54828"/>
                      <a:pt x="35744" y="54826"/>
                    </a:cubicBezTo>
                    <a:cubicBezTo>
                      <a:pt x="67272" y="54826"/>
                      <a:pt x="107353" y="46050"/>
                      <a:pt x="153486" y="16992"/>
                    </a:cubicBezTo>
                    <a:cubicBezTo>
                      <a:pt x="150305" y="11360"/>
                      <a:pt x="147377" y="5690"/>
                      <a:pt x="144628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4"/>
              <p:cNvSpPr/>
              <p:nvPr/>
            </p:nvSpPr>
            <p:spPr>
              <a:xfrm>
                <a:off x="2426513" y="4050290"/>
                <a:ext cx="95250" cy="82550"/>
              </a:xfrm>
              <a:custGeom>
                <a:rect b="b" l="l" r="r" t="t"/>
                <a:pathLst>
                  <a:path extrusionOk="0" h="82550" w="95250">
                    <a:moveTo>
                      <a:pt x="99130" y="14745"/>
                    </a:moveTo>
                    <a:cubicBezTo>
                      <a:pt x="96272" y="10077"/>
                      <a:pt x="94437" y="7360"/>
                      <a:pt x="94437" y="7360"/>
                    </a:cubicBezTo>
                    <a:cubicBezTo>
                      <a:pt x="91650" y="4953"/>
                      <a:pt x="89053" y="2464"/>
                      <a:pt x="86404" y="0"/>
                    </a:cubicBezTo>
                    <a:cubicBezTo>
                      <a:pt x="50248" y="47574"/>
                      <a:pt x="18199" y="63290"/>
                      <a:pt x="0" y="68421"/>
                    </a:cubicBezTo>
                    <a:cubicBezTo>
                      <a:pt x="3493" y="70066"/>
                      <a:pt x="5537" y="70860"/>
                      <a:pt x="5537" y="70860"/>
                    </a:cubicBezTo>
                    <a:cubicBezTo>
                      <a:pt x="5537" y="70860"/>
                      <a:pt x="6293" y="76810"/>
                      <a:pt x="8007" y="86042"/>
                    </a:cubicBezTo>
                    <a:cubicBezTo>
                      <a:pt x="29667" y="79362"/>
                      <a:pt x="62783" y="61532"/>
                      <a:pt x="99130" y="147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4"/>
              <p:cNvSpPr/>
              <p:nvPr/>
            </p:nvSpPr>
            <p:spPr>
              <a:xfrm>
                <a:off x="2733173" y="3829926"/>
                <a:ext cx="88900" cy="120650"/>
              </a:xfrm>
              <a:custGeom>
                <a:rect b="b" l="l" r="r" t="t"/>
                <a:pathLst>
                  <a:path extrusionOk="0" h="120650" w="88900">
                    <a:moveTo>
                      <a:pt x="86227" y="5474"/>
                    </a:moveTo>
                    <a:cubicBezTo>
                      <a:pt x="81744" y="3708"/>
                      <a:pt x="77445" y="1848"/>
                      <a:pt x="73120" y="0"/>
                    </a:cubicBezTo>
                    <a:cubicBezTo>
                      <a:pt x="67551" y="76035"/>
                      <a:pt x="25616" y="104210"/>
                      <a:pt x="0" y="114345"/>
                    </a:cubicBezTo>
                    <a:cubicBezTo>
                      <a:pt x="14135" y="118186"/>
                      <a:pt x="22727" y="119774"/>
                      <a:pt x="22727" y="119774"/>
                    </a:cubicBezTo>
                    <a:cubicBezTo>
                      <a:pt x="22727" y="119774"/>
                      <a:pt x="23006" y="121158"/>
                      <a:pt x="23552" y="123501"/>
                    </a:cubicBezTo>
                    <a:cubicBezTo>
                      <a:pt x="51067" y="107524"/>
                      <a:pt x="83572" y="75343"/>
                      <a:pt x="91167" y="11437"/>
                    </a:cubicBezTo>
                    <a:cubicBezTo>
                      <a:pt x="88132" y="7620"/>
                      <a:pt x="86227" y="5474"/>
                      <a:pt x="86227" y="547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4"/>
              <p:cNvSpPr/>
              <p:nvPr/>
            </p:nvSpPr>
            <p:spPr>
              <a:xfrm>
                <a:off x="2521191" y="3706736"/>
                <a:ext cx="127000" cy="120650"/>
              </a:xfrm>
              <a:custGeom>
                <a:rect b="b" l="l" r="r" t="t"/>
                <a:pathLst>
                  <a:path extrusionOk="0" h="120650" w="127000">
                    <a:moveTo>
                      <a:pt x="131756" y="16370"/>
                    </a:moveTo>
                    <a:cubicBezTo>
                      <a:pt x="126759" y="10890"/>
                      <a:pt x="122003" y="5423"/>
                      <a:pt x="117570" y="0"/>
                    </a:cubicBezTo>
                    <a:cubicBezTo>
                      <a:pt x="40437" y="18993"/>
                      <a:pt x="11068" y="69742"/>
                      <a:pt x="0" y="102305"/>
                    </a:cubicBezTo>
                    <a:cubicBezTo>
                      <a:pt x="4515" y="108820"/>
                      <a:pt x="9322" y="115005"/>
                      <a:pt x="14332" y="120987"/>
                    </a:cubicBezTo>
                    <a:cubicBezTo>
                      <a:pt x="20079" y="95345"/>
                      <a:pt x="43059" y="33954"/>
                      <a:pt x="131756" y="1637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4"/>
              <p:cNvSpPr/>
              <p:nvPr/>
            </p:nvSpPr>
            <p:spPr>
              <a:xfrm>
                <a:off x="2266372" y="3848519"/>
                <a:ext cx="152400" cy="44450"/>
              </a:xfrm>
              <a:custGeom>
                <a:rect b="b" l="l" r="r" t="t"/>
                <a:pathLst>
                  <a:path extrusionOk="0" h="44450" w="152400">
                    <a:moveTo>
                      <a:pt x="154381" y="24899"/>
                    </a:moveTo>
                    <a:cubicBezTo>
                      <a:pt x="153168" y="17965"/>
                      <a:pt x="152127" y="11126"/>
                      <a:pt x="151321" y="4477"/>
                    </a:cubicBezTo>
                    <a:cubicBezTo>
                      <a:pt x="88341" y="-9614"/>
                      <a:pt x="29845" y="12732"/>
                      <a:pt x="0" y="27667"/>
                    </a:cubicBezTo>
                    <a:cubicBezTo>
                      <a:pt x="1080" y="34402"/>
                      <a:pt x="2278" y="40964"/>
                      <a:pt x="3594" y="47352"/>
                    </a:cubicBezTo>
                    <a:cubicBezTo>
                      <a:pt x="30004" y="33585"/>
                      <a:pt x="91205" y="7836"/>
                      <a:pt x="154381" y="24899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4"/>
              <p:cNvSpPr/>
              <p:nvPr/>
            </p:nvSpPr>
            <p:spPr>
              <a:xfrm>
                <a:off x="2598185" y="3770338"/>
                <a:ext cx="120650" cy="120650"/>
              </a:xfrm>
              <a:custGeom>
                <a:rect b="b" l="l" r="r" t="t"/>
                <a:pathLst>
                  <a:path extrusionOk="0" h="120650" w="120650">
                    <a:moveTo>
                      <a:pt x="123006" y="12643"/>
                    </a:moveTo>
                    <a:cubicBezTo>
                      <a:pt x="117075" y="8484"/>
                      <a:pt x="111341" y="4273"/>
                      <a:pt x="105861" y="0"/>
                    </a:cubicBezTo>
                    <a:cubicBezTo>
                      <a:pt x="94088" y="82766"/>
                      <a:pt x="33960" y="106413"/>
                      <a:pt x="0" y="113150"/>
                    </a:cubicBezTo>
                    <a:cubicBezTo>
                      <a:pt x="7150" y="118008"/>
                      <a:pt x="14364" y="122587"/>
                      <a:pt x="21590" y="126809"/>
                    </a:cubicBezTo>
                    <a:cubicBezTo>
                      <a:pt x="74639" y="111584"/>
                      <a:pt x="114140" y="67116"/>
                      <a:pt x="123006" y="1264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4"/>
              <p:cNvSpPr/>
              <p:nvPr/>
            </p:nvSpPr>
            <p:spPr>
              <a:xfrm>
                <a:off x="2652008" y="3180156"/>
                <a:ext cx="76200" cy="50800"/>
              </a:xfrm>
              <a:custGeom>
                <a:rect b="b" l="l" r="r" t="t"/>
                <a:pathLst>
                  <a:path extrusionOk="0" h="50800" w="76200">
                    <a:moveTo>
                      <a:pt x="72142" y="45644"/>
                    </a:moveTo>
                    <a:cubicBezTo>
                      <a:pt x="74778" y="42291"/>
                      <a:pt x="77222" y="39008"/>
                      <a:pt x="79604" y="35757"/>
                    </a:cubicBezTo>
                    <a:cubicBezTo>
                      <a:pt x="51532" y="34462"/>
                      <a:pt x="25278" y="21499"/>
                      <a:pt x="7182" y="0"/>
                    </a:cubicBezTo>
                    <a:cubicBezTo>
                      <a:pt x="5233" y="6728"/>
                      <a:pt x="2834" y="13317"/>
                      <a:pt x="0" y="19723"/>
                    </a:cubicBezTo>
                    <a:cubicBezTo>
                      <a:pt x="19284" y="38927"/>
                      <a:pt x="44515" y="51016"/>
                      <a:pt x="71564" y="54013"/>
                    </a:cubicBezTo>
                    <a:cubicBezTo>
                      <a:pt x="72142" y="48768"/>
                      <a:pt x="72142" y="45644"/>
                      <a:pt x="72142" y="4564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4"/>
              <p:cNvSpPr/>
              <p:nvPr/>
            </p:nvSpPr>
            <p:spPr>
              <a:xfrm>
                <a:off x="2571545" y="3258046"/>
                <a:ext cx="50800" cy="107950"/>
              </a:xfrm>
              <a:custGeom>
                <a:rect b="b" l="l" r="r" t="t"/>
                <a:pathLst>
                  <a:path extrusionOk="0" h="107950" w="50800">
                    <a:moveTo>
                      <a:pt x="1837" y="6845"/>
                    </a:moveTo>
                    <a:cubicBezTo>
                      <a:pt x="-1880" y="28248"/>
                      <a:pt x="64" y="50250"/>
                      <a:pt x="7476" y="70669"/>
                    </a:cubicBezTo>
                    <a:cubicBezTo>
                      <a:pt x="13368" y="85895"/>
                      <a:pt x="22548" y="99633"/>
                      <a:pt x="34362" y="110903"/>
                    </a:cubicBezTo>
                    <a:cubicBezTo>
                      <a:pt x="41351" y="108875"/>
                      <a:pt x="48227" y="106478"/>
                      <a:pt x="54961" y="103721"/>
                    </a:cubicBezTo>
                    <a:cubicBezTo>
                      <a:pt x="41758" y="93346"/>
                      <a:pt x="31537" y="79659"/>
                      <a:pt x="25339" y="64052"/>
                    </a:cubicBezTo>
                    <a:cubicBezTo>
                      <a:pt x="18134" y="43435"/>
                      <a:pt x="17206" y="21144"/>
                      <a:pt x="22672" y="0"/>
                    </a:cubicBezTo>
                    <a:cubicBezTo>
                      <a:pt x="15931" y="2863"/>
                      <a:pt x="8962" y="5153"/>
                      <a:pt x="1837" y="68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14"/>
              <p:cNvSpPr/>
              <p:nvPr/>
            </p:nvSpPr>
            <p:spPr>
              <a:xfrm>
                <a:off x="2519632" y="3269133"/>
                <a:ext cx="25400" cy="107950"/>
              </a:xfrm>
              <a:custGeom>
                <a:rect b="b" l="l" r="r" t="t"/>
                <a:pathLst>
                  <a:path extrusionOk="0" h="107950" w="25400">
                    <a:moveTo>
                      <a:pt x="11345" y="110477"/>
                    </a:moveTo>
                    <a:cubicBezTo>
                      <a:pt x="18228" y="110356"/>
                      <a:pt x="24832" y="110026"/>
                      <a:pt x="31233" y="109544"/>
                    </a:cubicBezTo>
                    <a:cubicBezTo>
                      <a:pt x="17158" y="74746"/>
                      <a:pt x="14614" y="36351"/>
                      <a:pt x="23975" y="0"/>
                    </a:cubicBezTo>
                    <a:cubicBezTo>
                      <a:pt x="17689" y="349"/>
                      <a:pt x="11358" y="406"/>
                      <a:pt x="5020" y="203"/>
                    </a:cubicBezTo>
                    <a:cubicBezTo>
                      <a:pt x="-3392" y="36816"/>
                      <a:pt x="-1198" y="75067"/>
                      <a:pt x="11345" y="11047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5" name="Google Shape;115;p14"/>
            <p:cNvSpPr/>
            <p:nvPr/>
          </p:nvSpPr>
          <p:spPr>
            <a:xfrm rot="-927580">
              <a:off x="2237726" y="3390882"/>
              <a:ext cx="228466" cy="178026"/>
            </a:xfrm>
            <a:prstGeom prst="roundRect">
              <a:avLst>
                <a:gd fmla="val 9653" name="adj"/>
              </a:avLst>
            </a:pr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ith planets">
  <p:cSld name="BLANK_1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"/>
          <p:cNvSpPr txBox="1"/>
          <p:nvPr>
            <p:ph idx="12" type="sldNum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18" name="Google Shape;118;p15"/>
          <p:cNvGrpSpPr/>
          <p:nvPr/>
        </p:nvGrpSpPr>
        <p:grpSpPr>
          <a:xfrm>
            <a:off x="581155" y="275916"/>
            <a:ext cx="1130761" cy="1130761"/>
            <a:chOff x="1911350" y="374650"/>
            <a:chExt cx="1739900" cy="1739900"/>
          </a:xfrm>
        </p:grpSpPr>
        <p:sp>
          <p:nvSpPr>
            <p:cNvPr id="119" name="Google Shape;119;p15"/>
            <p:cNvSpPr/>
            <p:nvPr/>
          </p:nvSpPr>
          <p:spPr>
            <a:xfrm>
              <a:off x="1911350" y="374650"/>
              <a:ext cx="1739900" cy="1739900"/>
            </a:xfrm>
            <a:custGeom>
              <a:rect b="b" l="l" r="r" t="t"/>
              <a:pathLst>
                <a:path extrusionOk="0" h="1739900" w="1739900">
                  <a:moveTo>
                    <a:pt x="1739900" y="869950"/>
                  </a:moveTo>
                  <a:cubicBezTo>
                    <a:pt x="1739900" y="1350410"/>
                    <a:pt x="1350410" y="1739900"/>
                    <a:pt x="869950" y="1739900"/>
                  </a:cubicBezTo>
                  <a:cubicBezTo>
                    <a:pt x="389490" y="1739900"/>
                    <a:pt x="0" y="1350410"/>
                    <a:pt x="0" y="869950"/>
                  </a:cubicBezTo>
                  <a:cubicBezTo>
                    <a:pt x="0" y="389490"/>
                    <a:pt x="389490" y="0"/>
                    <a:pt x="869950" y="0"/>
                  </a:cubicBezTo>
                  <a:cubicBezTo>
                    <a:pt x="1350410" y="0"/>
                    <a:pt x="1739900" y="389490"/>
                    <a:pt x="1739900" y="86995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0" name="Google Shape;120;p15"/>
            <p:cNvGrpSpPr/>
            <p:nvPr/>
          </p:nvGrpSpPr>
          <p:grpSpPr>
            <a:xfrm>
              <a:off x="1911350" y="534943"/>
              <a:ext cx="1733550" cy="1506282"/>
              <a:chOff x="1911350" y="534943"/>
              <a:chExt cx="1733550" cy="1506282"/>
            </a:xfrm>
          </p:grpSpPr>
          <p:sp>
            <p:nvSpPr>
              <p:cNvPr id="121" name="Google Shape;121;p15"/>
              <p:cNvSpPr/>
              <p:nvPr/>
            </p:nvSpPr>
            <p:spPr>
              <a:xfrm>
                <a:off x="1971154" y="1537243"/>
                <a:ext cx="1612900" cy="260350"/>
              </a:xfrm>
              <a:custGeom>
                <a:rect b="b" l="l" r="r" t="t"/>
                <a:pathLst>
                  <a:path extrusionOk="0" h="260350" w="1612900">
                    <a:moveTo>
                      <a:pt x="1582356" y="22418"/>
                    </a:moveTo>
                    <a:cubicBezTo>
                      <a:pt x="1560182" y="17711"/>
                      <a:pt x="1537913" y="13611"/>
                      <a:pt x="1515548" y="10118"/>
                    </a:cubicBezTo>
                    <a:cubicBezTo>
                      <a:pt x="1504347" y="8404"/>
                      <a:pt x="1493139" y="6715"/>
                      <a:pt x="1481823" y="5375"/>
                    </a:cubicBezTo>
                    <a:lnTo>
                      <a:pt x="1464786" y="3343"/>
                    </a:lnTo>
                    <a:cubicBezTo>
                      <a:pt x="1459071" y="2759"/>
                      <a:pt x="1453357" y="2174"/>
                      <a:pt x="1447007" y="1831"/>
                    </a:cubicBezTo>
                    <a:cubicBezTo>
                      <a:pt x="1397211" y="-2367"/>
                      <a:pt x="1347071" y="662"/>
                      <a:pt x="1298143" y="10823"/>
                    </a:cubicBezTo>
                    <a:cubicBezTo>
                      <a:pt x="1250901" y="20797"/>
                      <a:pt x="1204718" y="35256"/>
                      <a:pt x="1160221" y="54003"/>
                    </a:cubicBezTo>
                    <a:cubicBezTo>
                      <a:pt x="1117137" y="71542"/>
                      <a:pt x="1076789" y="90084"/>
                      <a:pt x="1038416" y="110239"/>
                    </a:cubicBezTo>
                    <a:cubicBezTo>
                      <a:pt x="999947" y="130152"/>
                      <a:pt x="962984" y="151304"/>
                      <a:pt x="924433" y="169605"/>
                    </a:cubicBezTo>
                    <a:cubicBezTo>
                      <a:pt x="914724" y="174450"/>
                      <a:pt x="905383" y="178279"/>
                      <a:pt x="895693" y="182305"/>
                    </a:cubicBezTo>
                    <a:cubicBezTo>
                      <a:pt x="890867" y="184261"/>
                      <a:pt x="886066" y="186451"/>
                      <a:pt x="881170" y="188242"/>
                    </a:cubicBezTo>
                    <a:lnTo>
                      <a:pt x="866350" y="193144"/>
                    </a:lnTo>
                    <a:cubicBezTo>
                      <a:pt x="861397" y="194833"/>
                      <a:pt x="856399" y="196319"/>
                      <a:pt x="851383" y="197894"/>
                    </a:cubicBezTo>
                    <a:cubicBezTo>
                      <a:pt x="846353" y="199285"/>
                      <a:pt x="841273" y="200434"/>
                      <a:pt x="836187" y="201666"/>
                    </a:cubicBezTo>
                    <a:cubicBezTo>
                      <a:pt x="826027" y="204195"/>
                      <a:pt x="815729" y="206137"/>
                      <a:pt x="805345" y="207482"/>
                    </a:cubicBezTo>
                    <a:cubicBezTo>
                      <a:pt x="763626" y="213638"/>
                      <a:pt x="721145" y="212347"/>
                      <a:pt x="679876" y="203672"/>
                    </a:cubicBezTo>
                    <a:cubicBezTo>
                      <a:pt x="638278" y="194193"/>
                      <a:pt x="598255" y="178796"/>
                      <a:pt x="561029" y="157952"/>
                    </a:cubicBezTo>
                    <a:cubicBezTo>
                      <a:pt x="523012" y="137912"/>
                      <a:pt x="486359" y="114773"/>
                      <a:pt x="447523" y="95024"/>
                    </a:cubicBezTo>
                    <a:cubicBezTo>
                      <a:pt x="408067" y="74627"/>
                      <a:pt x="366814" y="57913"/>
                      <a:pt x="324288" y="45094"/>
                    </a:cubicBezTo>
                    <a:cubicBezTo>
                      <a:pt x="280098" y="31061"/>
                      <a:pt x="234751" y="20976"/>
                      <a:pt x="188779" y="14957"/>
                    </a:cubicBezTo>
                    <a:cubicBezTo>
                      <a:pt x="141633" y="8820"/>
                      <a:pt x="93880" y="8998"/>
                      <a:pt x="46780" y="15484"/>
                    </a:cubicBezTo>
                    <a:cubicBezTo>
                      <a:pt x="31036" y="17835"/>
                      <a:pt x="15422" y="20991"/>
                      <a:pt x="0" y="24939"/>
                    </a:cubicBezTo>
                    <a:cubicBezTo>
                      <a:pt x="9944" y="50301"/>
                      <a:pt x="21035" y="75066"/>
                      <a:pt x="33274" y="99234"/>
                    </a:cubicBezTo>
                    <a:cubicBezTo>
                      <a:pt x="36639" y="100066"/>
                      <a:pt x="40075" y="100809"/>
                      <a:pt x="43434" y="101679"/>
                    </a:cubicBezTo>
                    <a:cubicBezTo>
                      <a:pt x="83839" y="111890"/>
                      <a:pt x="122606" y="123904"/>
                      <a:pt x="161188" y="137410"/>
                    </a:cubicBezTo>
                    <a:cubicBezTo>
                      <a:pt x="199771" y="150917"/>
                      <a:pt x="238195" y="165547"/>
                      <a:pt x="277571" y="180717"/>
                    </a:cubicBezTo>
                    <a:cubicBezTo>
                      <a:pt x="317677" y="197002"/>
                      <a:pt x="358872" y="210461"/>
                      <a:pt x="400857" y="220995"/>
                    </a:cubicBezTo>
                    <a:cubicBezTo>
                      <a:pt x="445254" y="231318"/>
                      <a:pt x="490288" y="238683"/>
                      <a:pt x="535661" y="243042"/>
                    </a:cubicBezTo>
                    <a:cubicBezTo>
                      <a:pt x="581635" y="247767"/>
                      <a:pt x="627393" y="251361"/>
                      <a:pt x="672630" y="254987"/>
                    </a:cubicBezTo>
                    <a:cubicBezTo>
                      <a:pt x="717867" y="258613"/>
                      <a:pt x="763099" y="261394"/>
                      <a:pt x="808946" y="261578"/>
                    </a:cubicBezTo>
                    <a:lnTo>
                      <a:pt x="817544" y="261629"/>
                    </a:lnTo>
                    <a:cubicBezTo>
                      <a:pt x="820426" y="261737"/>
                      <a:pt x="823303" y="261813"/>
                      <a:pt x="826167" y="261686"/>
                    </a:cubicBezTo>
                    <a:lnTo>
                      <a:pt x="843413" y="261229"/>
                    </a:lnTo>
                    <a:cubicBezTo>
                      <a:pt x="849179" y="261102"/>
                      <a:pt x="855002" y="261229"/>
                      <a:pt x="860781" y="261013"/>
                    </a:cubicBezTo>
                    <a:cubicBezTo>
                      <a:pt x="866540" y="260657"/>
                      <a:pt x="872312" y="260277"/>
                      <a:pt x="878129" y="260061"/>
                    </a:cubicBezTo>
                    <a:lnTo>
                      <a:pt x="895623" y="259267"/>
                    </a:lnTo>
                    <a:cubicBezTo>
                      <a:pt x="901452" y="258905"/>
                      <a:pt x="907237" y="258308"/>
                      <a:pt x="913079" y="257825"/>
                    </a:cubicBezTo>
                    <a:cubicBezTo>
                      <a:pt x="924655" y="256695"/>
                      <a:pt x="936739" y="256111"/>
                      <a:pt x="947960" y="254530"/>
                    </a:cubicBezTo>
                    <a:cubicBezTo>
                      <a:pt x="993476" y="249779"/>
                      <a:pt x="1038646" y="242146"/>
                      <a:pt x="1083196" y="231676"/>
                    </a:cubicBezTo>
                    <a:cubicBezTo>
                      <a:pt x="1126928" y="221586"/>
                      <a:pt x="1168127" y="208308"/>
                      <a:pt x="1208113" y="198294"/>
                    </a:cubicBezTo>
                    <a:cubicBezTo>
                      <a:pt x="1246325" y="188498"/>
                      <a:pt x="1285195" y="181477"/>
                      <a:pt x="1324419" y="177288"/>
                    </a:cubicBezTo>
                    <a:cubicBezTo>
                      <a:pt x="1361901" y="173560"/>
                      <a:pt x="1399586" y="172288"/>
                      <a:pt x="1437233" y="173478"/>
                    </a:cubicBezTo>
                    <a:lnTo>
                      <a:pt x="1542586" y="176933"/>
                    </a:lnTo>
                    <a:cubicBezTo>
                      <a:pt x="1572351" y="130592"/>
                      <a:pt x="1597635" y="81522"/>
                      <a:pt x="1618094" y="30387"/>
                    </a:cubicBezTo>
                    <a:cubicBezTo>
                      <a:pt x="1606207" y="27547"/>
                      <a:pt x="1594294" y="24890"/>
                      <a:pt x="1582356" y="224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2" name="Google Shape;122;p15"/>
              <p:cNvSpPr/>
              <p:nvPr/>
            </p:nvSpPr>
            <p:spPr>
              <a:xfrm>
                <a:off x="2230672" y="1768175"/>
                <a:ext cx="1181100" cy="273050"/>
              </a:xfrm>
              <a:custGeom>
                <a:rect b="b" l="l" r="r" t="t"/>
                <a:pathLst>
                  <a:path extrusionOk="0" h="273050" w="1181100">
                    <a:moveTo>
                      <a:pt x="1185767" y="70830"/>
                    </a:moveTo>
                    <a:cubicBezTo>
                      <a:pt x="1168432" y="60251"/>
                      <a:pt x="1150372" y="49691"/>
                      <a:pt x="1130617" y="39797"/>
                    </a:cubicBezTo>
                    <a:cubicBezTo>
                      <a:pt x="1097899" y="23007"/>
                      <a:pt x="1062880" y="11142"/>
                      <a:pt x="1026693" y="4587"/>
                    </a:cubicBezTo>
                    <a:cubicBezTo>
                      <a:pt x="1016865" y="2804"/>
                      <a:pt x="1006939" y="1606"/>
                      <a:pt x="996969" y="999"/>
                    </a:cubicBezTo>
                    <a:lnTo>
                      <a:pt x="981774" y="122"/>
                    </a:lnTo>
                    <a:cubicBezTo>
                      <a:pt x="976694" y="-201"/>
                      <a:pt x="971563" y="205"/>
                      <a:pt x="966445" y="332"/>
                    </a:cubicBezTo>
                    <a:lnTo>
                      <a:pt x="951040" y="967"/>
                    </a:lnTo>
                    <a:cubicBezTo>
                      <a:pt x="945890" y="1158"/>
                      <a:pt x="940753" y="2148"/>
                      <a:pt x="935596" y="2745"/>
                    </a:cubicBezTo>
                    <a:cubicBezTo>
                      <a:pt x="925512" y="4040"/>
                      <a:pt x="915508" y="5898"/>
                      <a:pt x="905631" y="8308"/>
                    </a:cubicBezTo>
                    <a:cubicBezTo>
                      <a:pt x="900608" y="9292"/>
                      <a:pt x="896169" y="10746"/>
                      <a:pt x="891477" y="12080"/>
                    </a:cubicBezTo>
                    <a:cubicBezTo>
                      <a:pt x="886784" y="13413"/>
                      <a:pt x="882104" y="14753"/>
                      <a:pt x="877659" y="16239"/>
                    </a:cubicBezTo>
                    <a:cubicBezTo>
                      <a:pt x="869023" y="19471"/>
                      <a:pt x="859822" y="22360"/>
                      <a:pt x="851770" y="26024"/>
                    </a:cubicBezTo>
                    <a:lnTo>
                      <a:pt x="839369" y="31320"/>
                    </a:lnTo>
                    <a:lnTo>
                      <a:pt x="827577" y="36959"/>
                    </a:lnTo>
                    <a:cubicBezTo>
                      <a:pt x="819601" y="40699"/>
                      <a:pt x="812336" y="44719"/>
                      <a:pt x="804869" y="48668"/>
                    </a:cubicBezTo>
                    <a:cubicBezTo>
                      <a:pt x="775507" y="64804"/>
                      <a:pt x="749624" y="81612"/>
                      <a:pt x="724548" y="96293"/>
                    </a:cubicBezTo>
                    <a:cubicBezTo>
                      <a:pt x="712007" y="103767"/>
                      <a:pt x="699897" y="110263"/>
                      <a:pt x="687934" y="116582"/>
                    </a:cubicBezTo>
                    <a:lnTo>
                      <a:pt x="679139" y="121065"/>
                    </a:lnTo>
                    <a:cubicBezTo>
                      <a:pt x="676199" y="122709"/>
                      <a:pt x="673322" y="124240"/>
                      <a:pt x="670490" y="125573"/>
                    </a:cubicBezTo>
                    <a:cubicBezTo>
                      <a:pt x="667646" y="127008"/>
                      <a:pt x="664775" y="128348"/>
                      <a:pt x="661905" y="129917"/>
                    </a:cubicBezTo>
                    <a:cubicBezTo>
                      <a:pt x="658870" y="131421"/>
                      <a:pt x="655511" y="132844"/>
                      <a:pt x="652317" y="134323"/>
                    </a:cubicBezTo>
                    <a:cubicBezTo>
                      <a:pt x="626510" y="146204"/>
                      <a:pt x="599345" y="158911"/>
                      <a:pt x="570637" y="169560"/>
                    </a:cubicBezTo>
                    <a:cubicBezTo>
                      <a:pt x="541798" y="180438"/>
                      <a:pt x="511818" y="188011"/>
                      <a:pt x="481273" y="192134"/>
                    </a:cubicBezTo>
                    <a:cubicBezTo>
                      <a:pt x="450606" y="196139"/>
                      <a:pt x="419560" y="196316"/>
                      <a:pt x="388849" y="192661"/>
                    </a:cubicBezTo>
                    <a:cubicBezTo>
                      <a:pt x="357432" y="188285"/>
                      <a:pt x="326536" y="180759"/>
                      <a:pt x="296628" y="170195"/>
                    </a:cubicBezTo>
                    <a:cubicBezTo>
                      <a:pt x="266132" y="159316"/>
                      <a:pt x="235046" y="150170"/>
                      <a:pt x="203518" y="142801"/>
                    </a:cubicBezTo>
                    <a:cubicBezTo>
                      <a:pt x="171821" y="136289"/>
                      <a:pt x="139413" y="133916"/>
                      <a:pt x="107105" y="135740"/>
                    </a:cubicBezTo>
                    <a:cubicBezTo>
                      <a:pt x="73929" y="137007"/>
                      <a:pt x="40921" y="141096"/>
                      <a:pt x="8439" y="147963"/>
                    </a:cubicBezTo>
                    <a:cubicBezTo>
                      <a:pt x="5620" y="148598"/>
                      <a:pt x="2813" y="149233"/>
                      <a:pt x="0" y="149906"/>
                    </a:cubicBezTo>
                    <a:cubicBezTo>
                      <a:pt x="62760" y="201304"/>
                      <a:pt x="132403" y="243669"/>
                      <a:pt x="206902" y="275770"/>
                    </a:cubicBezTo>
                    <a:cubicBezTo>
                      <a:pt x="234912" y="271757"/>
                      <a:pt x="263417" y="264911"/>
                      <a:pt x="292094" y="258853"/>
                    </a:cubicBezTo>
                    <a:cubicBezTo>
                      <a:pt x="323405" y="251499"/>
                      <a:pt x="355258" y="246679"/>
                      <a:pt x="387344" y="244439"/>
                    </a:cubicBezTo>
                    <a:cubicBezTo>
                      <a:pt x="419076" y="242876"/>
                      <a:pt x="450877" y="243462"/>
                      <a:pt x="482530" y="246192"/>
                    </a:cubicBezTo>
                    <a:cubicBezTo>
                      <a:pt x="514477" y="248604"/>
                      <a:pt x="546888" y="253354"/>
                      <a:pt x="580377" y="257139"/>
                    </a:cubicBezTo>
                    <a:cubicBezTo>
                      <a:pt x="614532" y="261549"/>
                      <a:pt x="649044" y="262525"/>
                      <a:pt x="683393" y="260054"/>
                    </a:cubicBezTo>
                    <a:cubicBezTo>
                      <a:pt x="687781" y="259647"/>
                      <a:pt x="692055" y="259361"/>
                      <a:pt x="696570" y="258841"/>
                    </a:cubicBezTo>
                    <a:cubicBezTo>
                      <a:pt x="701218" y="258206"/>
                      <a:pt x="705828" y="257323"/>
                      <a:pt x="710483" y="256542"/>
                    </a:cubicBezTo>
                    <a:cubicBezTo>
                      <a:pt x="719969" y="255113"/>
                      <a:pt x="728491" y="252802"/>
                      <a:pt x="737508" y="250636"/>
                    </a:cubicBezTo>
                    <a:cubicBezTo>
                      <a:pt x="754780" y="245823"/>
                      <a:pt x="771589" y="240407"/>
                      <a:pt x="787451" y="234761"/>
                    </a:cubicBezTo>
                    <a:cubicBezTo>
                      <a:pt x="851154" y="212282"/>
                      <a:pt x="906723" y="188660"/>
                      <a:pt x="950455" y="174303"/>
                    </a:cubicBezTo>
                    <a:cubicBezTo>
                      <a:pt x="960748" y="170866"/>
                      <a:pt x="971230" y="168025"/>
                      <a:pt x="981850" y="165794"/>
                    </a:cubicBezTo>
                    <a:cubicBezTo>
                      <a:pt x="984517" y="165292"/>
                      <a:pt x="987133" y="164397"/>
                      <a:pt x="989876" y="164010"/>
                    </a:cubicBezTo>
                    <a:lnTo>
                      <a:pt x="998131" y="162771"/>
                    </a:lnTo>
                    <a:cubicBezTo>
                      <a:pt x="1003805" y="161782"/>
                      <a:pt x="1009529" y="161101"/>
                      <a:pt x="1015276" y="160733"/>
                    </a:cubicBezTo>
                    <a:cubicBezTo>
                      <a:pt x="1039222" y="158966"/>
                      <a:pt x="1063272" y="159142"/>
                      <a:pt x="1087190" y="161260"/>
                    </a:cubicBezTo>
                    <a:cubicBezTo>
                      <a:pt x="1122308" y="133676"/>
                      <a:pt x="1155263" y="103444"/>
                      <a:pt x="1185767" y="7083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15"/>
              <p:cNvSpPr/>
              <p:nvPr/>
            </p:nvSpPr>
            <p:spPr>
              <a:xfrm>
                <a:off x="2166976" y="534943"/>
                <a:ext cx="1212850" cy="266700"/>
              </a:xfrm>
              <a:custGeom>
                <a:rect b="b" l="l" r="r" t="t"/>
                <a:pathLst>
                  <a:path extrusionOk="0" h="266700" w="1212850">
                    <a:moveTo>
                      <a:pt x="14433" y="106712"/>
                    </a:moveTo>
                    <a:cubicBezTo>
                      <a:pt x="28003" y="117545"/>
                      <a:pt x="41910" y="128086"/>
                      <a:pt x="56172" y="138132"/>
                    </a:cubicBezTo>
                    <a:cubicBezTo>
                      <a:pt x="70777" y="147542"/>
                      <a:pt x="85591" y="156699"/>
                      <a:pt x="100724" y="165310"/>
                    </a:cubicBezTo>
                    <a:cubicBezTo>
                      <a:pt x="116180" y="173190"/>
                      <a:pt x="131648" y="181185"/>
                      <a:pt x="147809" y="187573"/>
                    </a:cubicBezTo>
                    <a:cubicBezTo>
                      <a:pt x="164129" y="193595"/>
                      <a:pt x="180819" y="198560"/>
                      <a:pt x="197777" y="202438"/>
                    </a:cubicBezTo>
                    <a:cubicBezTo>
                      <a:pt x="214946" y="205782"/>
                      <a:pt x="232274" y="208251"/>
                      <a:pt x="249694" y="209836"/>
                    </a:cubicBezTo>
                    <a:cubicBezTo>
                      <a:pt x="267265" y="210922"/>
                      <a:pt x="284740" y="211677"/>
                      <a:pt x="302050" y="212211"/>
                    </a:cubicBezTo>
                    <a:cubicBezTo>
                      <a:pt x="319538" y="212071"/>
                      <a:pt x="336664" y="212509"/>
                      <a:pt x="353593" y="213150"/>
                    </a:cubicBezTo>
                    <a:cubicBezTo>
                      <a:pt x="370643" y="213195"/>
                      <a:pt x="387293" y="214420"/>
                      <a:pt x="403822" y="215983"/>
                    </a:cubicBezTo>
                    <a:cubicBezTo>
                      <a:pt x="420427" y="217037"/>
                      <a:pt x="436778" y="219304"/>
                      <a:pt x="453104" y="221837"/>
                    </a:cubicBezTo>
                    <a:cubicBezTo>
                      <a:pt x="469493" y="223837"/>
                      <a:pt x="485788" y="226759"/>
                      <a:pt x="502133" y="229940"/>
                    </a:cubicBezTo>
                    <a:cubicBezTo>
                      <a:pt x="510330" y="231210"/>
                      <a:pt x="518503" y="233013"/>
                      <a:pt x="526726" y="234518"/>
                    </a:cubicBezTo>
                    <a:lnTo>
                      <a:pt x="551415" y="240005"/>
                    </a:lnTo>
                    <a:cubicBezTo>
                      <a:pt x="567925" y="243180"/>
                      <a:pt x="584581" y="247320"/>
                      <a:pt x="601389" y="251098"/>
                    </a:cubicBezTo>
                    <a:cubicBezTo>
                      <a:pt x="618192" y="254413"/>
                      <a:pt x="635171" y="258013"/>
                      <a:pt x="652285" y="261004"/>
                    </a:cubicBezTo>
                    <a:cubicBezTo>
                      <a:pt x="669373" y="263436"/>
                      <a:pt x="686625" y="265709"/>
                      <a:pt x="703917" y="267113"/>
                    </a:cubicBezTo>
                    <a:cubicBezTo>
                      <a:pt x="712546" y="267532"/>
                      <a:pt x="721201" y="267932"/>
                      <a:pt x="729843" y="268002"/>
                    </a:cubicBezTo>
                    <a:cubicBezTo>
                      <a:pt x="738499" y="268180"/>
                      <a:pt x="747173" y="268326"/>
                      <a:pt x="755821" y="268065"/>
                    </a:cubicBezTo>
                    <a:lnTo>
                      <a:pt x="807657" y="264598"/>
                    </a:lnTo>
                    <a:lnTo>
                      <a:pt x="859511" y="258693"/>
                    </a:lnTo>
                    <a:cubicBezTo>
                      <a:pt x="876656" y="255797"/>
                      <a:pt x="893940" y="253073"/>
                      <a:pt x="911111" y="249745"/>
                    </a:cubicBezTo>
                    <a:cubicBezTo>
                      <a:pt x="928097" y="245688"/>
                      <a:pt x="945115" y="241535"/>
                      <a:pt x="961911" y="236652"/>
                    </a:cubicBezTo>
                    <a:cubicBezTo>
                      <a:pt x="978548" y="231187"/>
                      <a:pt x="995028" y="225260"/>
                      <a:pt x="1011352" y="218872"/>
                    </a:cubicBezTo>
                    <a:cubicBezTo>
                      <a:pt x="1076214" y="191577"/>
                      <a:pt x="1136046" y="153610"/>
                      <a:pt x="1188364" y="106547"/>
                    </a:cubicBezTo>
                    <a:cubicBezTo>
                      <a:pt x="1197496" y="98012"/>
                      <a:pt x="1206360" y="89268"/>
                      <a:pt x="1215111" y="80467"/>
                    </a:cubicBezTo>
                    <a:cubicBezTo>
                      <a:pt x="1184600" y="51327"/>
                      <a:pt x="1152020" y="24434"/>
                      <a:pt x="1117625" y="0"/>
                    </a:cubicBezTo>
                    <a:cubicBezTo>
                      <a:pt x="1061275" y="21260"/>
                      <a:pt x="1005865" y="39814"/>
                      <a:pt x="950620" y="58007"/>
                    </a:cubicBezTo>
                    <a:cubicBezTo>
                      <a:pt x="936435" y="62351"/>
                      <a:pt x="922414" y="67075"/>
                      <a:pt x="908552" y="72314"/>
                    </a:cubicBezTo>
                    <a:cubicBezTo>
                      <a:pt x="894410" y="76759"/>
                      <a:pt x="880440" y="81801"/>
                      <a:pt x="866457" y="87014"/>
                    </a:cubicBezTo>
                    <a:cubicBezTo>
                      <a:pt x="852291" y="91611"/>
                      <a:pt x="838181" y="96634"/>
                      <a:pt x="823982" y="101581"/>
                    </a:cubicBezTo>
                    <a:lnTo>
                      <a:pt x="780802" y="114916"/>
                    </a:lnTo>
                    <a:lnTo>
                      <a:pt x="736835" y="126448"/>
                    </a:lnTo>
                    <a:cubicBezTo>
                      <a:pt x="722052" y="129889"/>
                      <a:pt x="707237" y="133693"/>
                      <a:pt x="692385" y="138157"/>
                    </a:cubicBezTo>
                    <a:cubicBezTo>
                      <a:pt x="677458" y="141967"/>
                      <a:pt x="662430" y="146179"/>
                      <a:pt x="647300" y="150793"/>
                    </a:cubicBezTo>
                    <a:lnTo>
                      <a:pt x="601256" y="163011"/>
                    </a:lnTo>
                    <a:cubicBezTo>
                      <a:pt x="585749" y="166484"/>
                      <a:pt x="570071" y="169609"/>
                      <a:pt x="554266" y="172180"/>
                    </a:cubicBezTo>
                    <a:cubicBezTo>
                      <a:pt x="538499" y="174314"/>
                      <a:pt x="522656" y="175406"/>
                      <a:pt x="506774" y="176092"/>
                    </a:cubicBezTo>
                    <a:cubicBezTo>
                      <a:pt x="490953" y="176120"/>
                      <a:pt x="475141" y="175353"/>
                      <a:pt x="459397" y="173793"/>
                    </a:cubicBezTo>
                    <a:cubicBezTo>
                      <a:pt x="443708" y="171810"/>
                      <a:pt x="428155" y="168869"/>
                      <a:pt x="412826" y="164986"/>
                    </a:cubicBezTo>
                    <a:cubicBezTo>
                      <a:pt x="397540" y="160585"/>
                      <a:pt x="382554" y="155199"/>
                      <a:pt x="367963" y="148863"/>
                    </a:cubicBezTo>
                    <a:cubicBezTo>
                      <a:pt x="353396" y="142240"/>
                      <a:pt x="339268" y="134398"/>
                      <a:pt x="325374" y="126543"/>
                    </a:cubicBezTo>
                    <a:cubicBezTo>
                      <a:pt x="311563" y="118358"/>
                      <a:pt x="298196" y="109398"/>
                      <a:pt x="284772" y="101308"/>
                    </a:cubicBezTo>
                    <a:lnTo>
                      <a:pt x="265017" y="88494"/>
                    </a:lnTo>
                    <a:cubicBezTo>
                      <a:pt x="258407" y="84417"/>
                      <a:pt x="251828" y="80391"/>
                      <a:pt x="245148" y="76727"/>
                    </a:cubicBezTo>
                    <a:cubicBezTo>
                      <a:pt x="232267" y="68796"/>
                      <a:pt x="218937" y="61619"/>
                      <a:pt x="205226" y="55232"/>
                    </a:cubicBezTo>
                    <a:cubicBezTo>
                      <a:pt x="191891" y="48400"/>
                      <a:pt x="178219" y="42412"/>
                      <a:pt x="164332" y="36735"/>
                    </a:cubicBezTo>
                    <a:cubicBezTo>
                      <a:pt x="150692" y="30620"/>
                      <a:pt x="137109" y="24359"/>
                      <a:pt x="123057" y="18739"/>
                    </a:cubicBezTo>
                    <a:cubicBezTo>
                      <a:pt x="115310" y="15221"/>
                      <a:pt x="107518" y="11716"/>
                      <a:pt x="99657" y="8280"/>
                    </a:cubicBezTo>
                    <a:cubicBezTo>
                      <a:pt x="64347" y="34222"/>
                      <a:pt x="31034" y="62778"/>
                      <a:pt x="0" y="93707"/>
                    </a:cubicBezTo>
                    <a:cubicBezTo>
                      <a:pt x="4775" y="98082"/>
                      <a:pt x="9544" y="102464"/>
                      <a:pt x="14433" y="10671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15"/>
              <p:cNvSpPr/>
              <p:nvPr/>
            </p:nvSpPr>
            <p:spPr>
              <a:xfrm>
                <a:off x="1941919" y="733469"/>
                <a:ext cx="1625600" cy="419100"/>
              </a:xfrm>
              <a:custGeom>
                <a:rect b="b" l="l" r="r" t="t"/>
                <a:pathLst>
                  <a:path extrusionOk="0" h="419100" w="1625600">
                    <a:moveTo>
                      <a:pt x="126911" y="259817"/>
                    </a:moveTo>
                    <a:cubicBezTo>
                      <a:pt x="141237" y="257499"/>
                      <a:pt x="155486" y="255264"/>
                      <a:pt x="169850" y="253340"/>
                    </a:cubicBezTo>
                    <a:lnTo>
                      <a:pt x="191332" y="250482"/>
                    </a:lnTo>
                    <a:cubicBezTo>
                      <a:pt x="198488" y="249688"/>
                      <a:pt x="205619" y="249003"/>
                      <a:pt x="212820" y="248082"/>
                    </a:cubicBezTo>
                    <a:cubicBezTo>
                      <a:pt x="227120" y="246628"/>
                      <a:pt x="241503" y="245396"/>
                      <a:pt x="255753" y="244951"/>
                    </a:cubicBezTo>
                    <a:cubicBezTo>
                      <a:pt x="262960" y="244520"/>
                      <a:pt x="270015" y="244545"/>
                      <a:pt x="277133" y="244532"/>
                    </a:cubicBezTo>
                    <a:cubicBezTo>
                      <a:pt x="280708" y="244532"/>
                      <a:pt x="284239" y="244411"/>
                      <a:pt x="287884" y="244570"/>
                    </a:cubicBezTo>
                    <a:lnTo>
                      <a:pt x="298882" y="245205"/>
                    </a:lnTo>
                    <a:cubicBezTo>
                      <a:pt x="359137" y="247908"/>
                      <a:pt x="418757" y="258692"/>
                      <a:pt x="476142" y="277266"/>
                    </a:cubicBezTo>
                    <a:cubicBezTo>
                      <a:pt x="505352" y="286353"/>
                      <a:pt x="534264" y="297002"/>
                      <a:pt x="563093" y="308445"/>
                    </a:cubicBezTo>
                    <a:cubicBezTo>
                      <a:pt x="592004" y="319557"/>
                      <a:pt x="620719" y="331724"/>
                      <a:pt x="650088" y="343230"/>
                    </a:cubicBezTo>
                    <a:cubicBezTo>
                      <a:pt x="708571" y="366306"/>
                      <a:pt x="768744" y="390004"/>
                      <a:pt x="833603" y="404768"/>
                    </a:cubicBezTo>
                    <a:cubicBezTo>
                      <a:pt x="849662" y="409213"/>
                      <a:pt x="866229" y="411378"/>
                      <a:pt x="882815" y="414293"/>
                    </a:cubicBezTo>
                    <a:cubicBezTo>
                      <a:pt x="899474" y="417118"/>
                      <a:pt x="916284" y="418971"/>
                      <a:pt x="933158" y="419843"/>
                    </a:cubicBezTo>
                    <a:lnTo>
                      <a:pt x="945858" y="420827"/>
                    </a:lnTo>
                    <a:lnTo>
                      <a:pt x="952208" y="421310"/>
                    </a:lnTo>
                    <a:lnTo>
                      <a:pt x="958558" y="421310"/>
                    </a:lnTo>
                    <a:lnTo>
                      <a:pt x="984085" y="421234"/>
                    </a:lnTo>
                    <a:cubicBezTo>
                      <a:pt x="992734" y="421030"/>
                      <a:pt x="1000906" y="421049"/>
                      <a:pt x="1010018" y="420599"/>
                    </a:cubicBezTo>
                    <a:cubicBezTo>
                      <a:pt x="1015098" y="420065"/>
                      <a:pt x="1020496" y="419589"/>
                      <a:pt x="1025379" y="418871"/>
                    </a:cubicBezTo>
                    <a:cubicBezTo>
                      <a:pt x="1030262" y="418154"/>
                      <a:pt x="1035114" y="417309"/>
                      <a:pt x="1039787" y="416408"/>
                    </a:cubicBezTo>
                    <a:cubicBezTo>
                      <a:pt x="1057372" y="412960"/>
                      <a:pt x="1074733" y="408454"/>
                      <a:pt x="1091775" y="402914"/>
                    </a:cubicBezTo>
                    <a:cubicBezTo>
                      <a:pt x="1108285" y="397834"/>
                      <a:pt x="1123798" y="392055"/>
                      <a:pt x="1139146" y="386036"/>
                    </a:cubicBezTo>
                    <a:cubicBezTo>
                      <a:pt x="1169727" y="374040"/>
                      <a:pt x="1198969" y="360953"/>
                      <a:pt x="1227855" y="347821"/>
                    </a:cubicBezTo>
                    <a:cubicBezTo>
                      <a:pt x="1285450" y="321380"/>
                      <a:pt x="1341476" y="294291"/>
                      <a:pt x="1396606" y="266592"/>
                    </a:cubicBezTo>
                    <a:cubicBezTo>
                      <a:pt x="1451852" y="239109"/>
                      <a:pt x="1505896" y="210769"/>
                      <a:pt x="1559268" y="182137"/>
                    </a:cubicBezTo>
                    <a:cubicBezTo>
                      <a:pt x="1582484" y="169704"/>
                      <a:pt x="1605612" y="157326"/>
                      <a:pt x="1628654" y="145002"/>
                    </a:cubicBezTo>
                    <a:cubicBezTo>
                      <a:pt x="1604962" y="94022"/>
                      <a:pt x="1576380" y="45461"/>
                      <a:pt x="1543310" y="0"/>
                    </a:cubicBezTo>
                    <a:cubicBezTo>
                      <a:pt x="1522322" y="9343"/>
                      <a:pt x="1501578" y="19016"/>
                      <a:pt x="1481080" y="29020"/>
                    </a:cubicBezTo>
                    <a:cubicBezTo>
                      <a:pt x="1367492" y="83934"/>
                      <a:pt x="1262501" y="151575"/>
                      <a:pt x="1158094" y="212706"/>
                    </a:cubicBezTo>
                    <a:cubicBezTo>
                      <a:pt x="1132059" y="227914"/>
                      <a:pt x="1105929" y="242405"/>
                      <a:pt x="1080243" y="256026"/>
                    </a:cubicBezTo>
                    <a:cubicBezTo>
                      <a:pt x="1067397" y="262668"/>
                      <a:pt x="1054608" y="269284"/>
                      <a:pt x="1042238" y="275304"/>
                    </a:cubicBezTo>
                    <a:cubicBezTo>
                      <a:pt x="1029830" y="281172"/>
                      <a:pt x="1017543" y="286988"/>
                      <a:pt x="1006367" y="291325"/>
                    </a:cubicBezTo>
                    <a:lnTo>
                      <a:pt x="998245" y="294329"/>
                    </a:lnTo>
                    <a:cubicBezTo>
                      <a:pt x="995604" y="295339"/>
                      <a:pt x="993337" y="295993"/>
                      <a:pt x="990835" y="296907"/>
                    </a:cubicBezTo>
                    <a:cubicBezTo>
                      <a:pt x="984631" y="298456"/>
                      <a:pt x="977398" y="299872"/>
                      <a:pt x="970687" y="301384"/>
                    </a:cubicBezTo>
                    <a:lnTo>
                      <a:pt x="950112" y="306229"/>
                    </a:lnTo>
                    <a:lnTo>
                      <a:pt x="944937" y="307429"/>
                    </a:lnTo>
                    <a:lnTo>
                      <a:pt x="939730" y="308191"/>
                    </a:lnTo>
                    <a:lnTo>
                      <a:pt x="929278" y="309734"/>
                    </a:lnTo>
                    <a:cubicBezTo>
                      <a:pt x="915308" y="311639"/>
                      <a:pt x="901218" y="314452"/>
                      <a:pt x="886955" y="315030"/>
                    </a:cubicBezTo>
                    <a:cubicBezTo>
                      <a:pt x="872608" y="316484"/>
                      <a:pt x="858196" y="317217"/>
                      <a:pt x="843775" y="317227"/>
                    </a:cubicBezTo>
                    <a:cubicBezTo>
                      <a:pt x="829291" y="317011"/>
                      <a:pt x="814629" y="317424"/>
                      <a:pt x="799960" y="315862"/>
                    </a:cubicBezTo>
                    <a:lnTo>
                      <a:pt x="777856" y="314160"/>
                    </a:lnTo>
                    <a:cubicBezTo>
                      <a:pt x="770465" y="313703"/>
                      <a:pt x="763143" y="312147"/>
                      <a:pt x="755758" y="311175"/>
                    </a:cubicBezTo>
                    <a:cubicBezTo>
                      <a:pt x="740988" y="309042"/>
                      <a:pt x="726237" y="306521"/>
                      <a:pt x="711518" y="303086"/>
                    </a:cubicBezTo>
                    <a:lnTo>
                      <a:pt x="689464" y="298006"/>
                    </a:lnTo>
                    <a:cubicBezTo>
                      <a:pt x="682104" y="296228"/>
                      <a:pt x="674795" y="294081"/>
                      <a:pt x="667506" y="291960"/>
                    </a:cubicBezTo>
                    <a:lnTo>
                      <a:pt x="645585" y="285610"/>
                    </a:lnTo>
                    <a:cubicBezTo>
                      <a:pt x="638277" y="283324"/>
                      <a:pt x="631063" y="280778"/>
                      <a:pt x="623792" y="278378"/>
                    </a:cubicBezTo>
                    <a:lnTo>
                      <a:pt x="602025" y="271005"/>
                    </a:lnTo>
                    <a:lnTo>
                      <a:pt x="580352" y="262966"/>
                    </a:lnTo>
                    <a:cubicBezTo>
                      <a:pt x="551396" y="252451"/>
                      <a:pt x="522707" y="240582"/>
                      <a:pt x="493814" y="228587"/>
                    </a:cubicBezTo>
                    <a:cubicBezTo>
                      <a:pt x="436099" y="204591"/>
                      <a:pt x="377870" y="178422"/>
                      <a:pt x="315157" y="157905"/>
                    </a:cubicBezTo>
                    <a:lnTo>
                      <a:pt x="303428" y="153943"/>
                    </a:lnTo>
                    <a:cubicBezTo>
                      <a:pt x="299485" y="152673"/>
                      <a:pt x="295326" y="151625"/>
                      <a:pt x="291268" y="150451"/>
                    </a:cubicBezTo>
                    <a:cubicBezTo>
                      <a:pt x="283102" y="148158"/>
                      <a:pt x="274873" y="145840"/>
                      <a:pt x="266675" y="144101"/>
                    </a:cubicBezTo>
                    <a:cubicBezTo>
                      <a:pt x="250215" y="140113"/>
                      <a:pt x="233725" y="137020"/>
                      <a:pt x="217145" y="134207"/>
                    </a:cubicBezTo>
                    <a:cubicBezTo>
                      <a:pt x="208890" y="132937"/>
                      <a:pt x="200577" y="131616"/>
                      <a:pt x="192278" y="130651"/>
                    </a:cubicBezTo>
                    <a:lnTo>
                      <a:pt x="167399" y="128041"/>
                    </a:lnTo>
                    <a:cubicBezTo>
                      <a:pt x="150857" y="127045"/>
                      <a:pt x="134214" y="125755"/>
                      <a:pt x="117710" y="125800"/>
                    </a:cubicBezTo>
                    <a:cubicBezTo>
                      <a:pt x="97777" y="125514"/>
                      <a:pt x="77946" y="126289"/>
                      <a:pt x="58223" y="127800"/>
                    </a:cubicBezTo>
                    <a:cubicBezTo>
                      <a:pt x="33959" y="177144"/>
                      <a:pt x="14462" y="228692"/>
                      <a:pt x="0" y="281743"/>
                    </a:cubicBezTo>
                    <a:cubicBezTo>
                      <a:pt x="42388" y="273907"/>
                      <a:pt x="84692" y="266598"/>
                      <a:pt x="126911" y="25981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15"/>
              <p:cNvSpPr/>
              <p:nvPr/>
            </p:nvSpPr>
            <p:spPr>
              <a:xfrm>
                <a:off x="1911350" y="1116410"/>
                <a:ext cx="1733550" cy="463550"/>
              </a:xfrm>
              <a:custGeom>
                <a:rect b="b" l="l" r="r" t="t"/>
                <a:pathLst>
                  <a:path extrusionOk="0" h="463550" w="1733550">
                    <a:moveTo>
                      <a:pt x="180740" y="143354"/>
                    </a:moveTo>
                    <a:cubicBezTo>
                      <a:pt x="185871" y="143849"/>
                      <a:pt x="190976" y="143608"/>
                      <a:pt x="196113" y="144579"/>
                    </a:cubicBezTo>
                    <a:cubicBezTo>
                      <a:pt x="201244" y="145379"/>
                      <a:pt x="206369" y="146167"/>
                      <a:pt x="211512" y="146795"/>
                    </a:cubicBezTo>
                    <a:lnTo>
                      <a:pt x="219221" y="147773"/>
                    </a:lnTo>
                    <a:cubicBezTo>
                      <a:pt x="221819" y="147976"/>
                      <a:pt x="224402" y="148339"/>
                      <a:pt x="226955" y="148859"/>
                    </a:cubicBezTo>
                    <a:cubicBezTo>
                      <a:pt x="232118" y="149932"/>
                      <a:pt x="237299" y="150878"/>
                      <a:pt x="242507" y="151748"/>
                    </a:cubicBezTo>
                    <a:cubicBezTo>
                      <a:pt x="247714" y="152618"/>
                      <a:pt x="252940" y="153399"/>
                      <a:pt x="258185" y="154244"/>
                    </a:cubicBezTo>
                    <a:cubicBezTo>
                      <a:pt x="263411" y="155514"/>
                      <a:pt x="268707" y="156600"/>
                      <a:pt x="273983" y="157774"/>
                    </a:cubicBezTo>
                    <a:cubicBezTo>
                      <a:pt x="284569" y="159952"/>
                      <a:pt x="295713" y="161832"/>
                      <a:pt x="304889" y="164048"/>
                    </a:cubicBezTo>
                    <a:cubicBezTo>
                      <a:pt x="347189" y="174021"/>
                      <a:pt x="387709" y="190421"/>
                      <a:pt x="425037" y="212677"/>
                    </a:cubicBezTo>
                    <a:cubicBezTo>
                      <a:pt x="467146" y="238128"/>
                      <a:pt x="506969" y="267179"/>
                      <a:pt x="544062" y="299506"/>
                    </a:cubicBezTo>
                    <a:cubicBezTo>
                      <a:pt x="582676" y="331891"/>
                      <a:pt x="621716" y="365546"/>
                      <a:pt x="666833" y="393620"/>
                    </a:cubicBezTo>
                    <a:cubicBezTo>
                      <a:pt x="689686" y="407907"/>
                      <a:pt x="713702" y="420245"/>
                      <a:pt x="738626" y="430501"/>
                    </a:cubicBezTo>
                    <a:cubicBezTo>
                      <a:pt x="763773" y="441143"/>
                      <a:pt x="789737" y="449739"/>
                      <a:pt x="816267" y="456205"/>
                    </a:cubicBezTo>
                    <a:cubicBezTo>
                      <a:pt x="844398" y="463061"/>
                      <a:pt x="873281" y="466346"/>
                      <a:pt x="902233" y="465984"/>
                    </a:cubicBezTo>
                    <a:cubicBezTo>
                      <a:pt x="931964" y="465332"/>
                      <a:pt x="961475" y="460725"/>
                      <a:pt x="989990" y="452287"/>
                    </a:cubicBezTo>
                    <a:cubicBezTo>
                      <a:pt x="1046855" y="435669"/>
                      <a:pt x="1094499" y="406269"/>
                      <a:pt x="1137361" y="380317"/>
                    </a:cubicBezTo>
                    <a:cubicBezTo>
                      <a:pt x="1180363" y="353977"/>
                      <a:pt x="1219911" y="329948"/>
                      <a:pt x="1258615" y="311254"/>
                    </a:cubicBezTo>
                    <a:cubicBezTo>
                      <a:pt x="1263523" y="309006"/>
                      <a:pt x="1268140" y="306638"/>
                      <a:pt x="1273258" y="304459"/>
                    </a:cubicBezTo>
                    <a:cubicBezTo>
                      <a:pt x="1278376" y="302281"/>
                      <a:pt x="1283564" y="300148"/>
                      <a:pt x="1288644" y="297855"/>
                    </a:cubicBezTo>
                    <a:lnTo>
                      <a:pt x="1303922" y="291074"/>
                    </a:lnTo>
                    <a:lnTo>
                      <a:pt x="1311504" y="287581"/>
                    </a:lnTo>
                    <a:lnTo>
                      <a:pt x="1319213" y="284565"/>
                    </a:lnTo>
                    <a:cubicBezTo>
                      <a:pt x="1329531" y="280653"/>
                      <a:pt x="1339672" y="276310"/>
                      <a:pt x="1349889" y="272201"/>
                    </a:cubicBezTo>
                    <a:cubicBezTo>
                      <a:pt x="1360132" y="268283"/>
                      <a:pt x="1370546" y="265001"/>
                      <a:pt x="1380769" y="261044"/>
                    </a:cubicBezTo>
                    <a:cubicBezTo>
                      <a:pt x="1422031" y="246573"/>
                      <a:pt x="1464256" y="235011"/>
                      <a:pt x="1507134" y="226443"/>
                    </a:cubicBezTo>
                    <a:cubicBezTo>
                      <a:pt x="1517986" y="224678"/>
                      <a:pt x="1528902" y="223091"/>
                      <a:pt x="1539843" y="221001"/>
                    </a:cubicBezTo>
                    <a:cubicBezTo>
                      <a:pt x="1550835" y="219433"/>
                      <a:pt x="1561935" y="218372"/>
                      <a:pt x="1573066" y="216988"/>
                    </a:cubicBezTo>
                    <a:lnTo>
                      <a:pt x="1581436" y="215966"/>
                    </a:lnTo>
                    <a:lnTo>
                      <a:pt x="1589869" y="215331"/>
                    </a:lnTo>
                    <a:lnTo>
                      <a:pt x="1606811" y="214061"/>
                    </a:lnTo>
                    <a:cubicBezTo>
                      <a:pt x="1618113" y="213007"/>
                      <a:pt x="1629550" y="212791"/>
                      <a:pt x="1641056" y="212353"/>
                    </a:cubicBezTo>
                    <a:cubicBezTo>
                      <a:pt x="1672019" y="211394"/>
                      <a:pt x="1703654" y="211654"/>
                      <a:pt x="1735772" y="212905"/>
                    </a:cubicBezTo>
                    <a:cubicBezTo>
                      <a:pt x="1738469" y="185016"/>
                      <a:pt x="1739843" y="156769"/>
                      <a:pt x="1739894" y="128164"/>
                    </a:cubicBezTo>
                    <a:cubicBezTo>
                      <a:pt x="1739894" y="122068"/>
                      <a:pt x="1739786" y="115998"/>
                      <a:pt x="1739665" y="109934"/>
                    </a:cubicBezTo>
                    <a:cubicBezTo>
                      <a:pt x="1711449" y="100207"/>
                      <a:pt x="1682682" y="92161"/>
                      <a:pt x="1653515" y="85835"/>
                    </a:cubicBezTo>
                    <a:cubicBezTo>
                      <a:pt x="1545870" y="61994"/>
                      <a:pt x="1433928" y="65941"/>
                      <a:pt x="1328229" y="97303"/>
                    </a:cubicBezTo>
                    <a:cubicBezTo>
                      <a:pt x="1315091" y="101380"/>
                      <a:pt x="1301960" y="105647"/>
                      <a:pt x="1288980" y="110162"/>
                    </a:cubicBezTo>
                    <a:cubicBezTo>
                      <a:pt x="1276318" y="115344"/>
                      <a:pt x="1263580" y="120360"/>
                      <a:pt x="1251014" y="125777"/>
                    </a:cubicBezTo>
                    <a:cubicBezTo>
                      <a:pt x="1238244" y="130857"/>
                      <a:pt x="1226477" y="137518"/>
                      <a:pt x="1214272" y="143500"/>
                    </a:cubicBezTo>
                    <a:cubicBezTo>
                      <a:pt x="1208202" y="146535"/>
                      <a:pt x="1202207" y="149697"/>
                      <a:pt x="1196207" y="152859"/>
                    </a:cubicBezTo>
                    <a:cubicBezTo>
                      <a:pt x="1190206" y="156022"/>
                      <a:pt x="1184053" y="159787"/>
                      <a:pt x="1178001" y="163229"/>
                    </a:cubicBezTo>
                    <a:cubicBezTo>
                      <a:pt x="1129741" y="191690"/>
                      <a:pt x="1088669" y="225326"/>
                      <a:pt x="1050595" y="255406"/>
                    </a:cubicBezTo>
                    <a:cubicBezTo>
                      <a:pt x="1016420" y="283645"/>
                      <a:pt x="980158" y="309258"/>
                      <a:pt x="942118" y="332025"/>
                    </a:cubicBezTo>
                    <a:cubicBezTo>
                      <a:pt x="924602" y="342020"/>
                      <a:pt x="906161" y="350297"/>
                      <a:pt x="887051" y="356739"/>
                    </a:cubicBezTo>
                    <a:cubicBezTo>
                      <a:pt x="866974" y="363210"/>
                      <a:pt x="846179" y="367191"/>
                      <a:pt x="825132" y="368594"/>
                    </a:cubicBezTo>
                    <a:cubicBezTo>
                      <a:pt x="802562" y="370054"/>
                      <a:pt x="779900" y="368965"/>
                      <a:pt x="757574" y="365350"/>
                    </a:cubicBezTo>
                    <a:cubicBezTo>
                      <a:pt x="751923" y="364530"/>
                      <a:pt x="746531" y="363305"/>
                      <a:pt x="740963" y="362232"/>
                    </a:cubicBezTo>
                    <a:lnTo>
                      <a:pt x="724529" y="358034"/>
                    </a:lnTo>
                    <a:cubicBezTo>
                      <a:pt x="713615" y="354672"/>
                      <a:pt x="702919" y="350643"/>
                      <a:pt x="692499" y="345969"/>
                    </a:cubicBezTo>
                    <a:cubicBezTo>
                      <a:pt x="649710" y="325504"/>
                      <a:pt x="611318" y="296898"/>
                      <a:pt x="579469" y="261749"/>
                    </a:cubicBezTo>
                    <a:cubicBezTo>
                      <a:pt x="545814" y="226551"/>
                      <a:pt x="516928" y="185848"/>
                      <a:pt x="482733" y="145227"/>
                    </a:cubicBezTo>
                    <a:cubicBezTo>
                      <a:pt x="465132" y="124151"/>
                      <a:pt x="445904" y="104488"/>
                      <a:pt x="425228" y="86419"/>
                    </a:cubicBezTo>
                    <a:cubicBezTo>
                      <a:pt x="414255" y="77057"/>
                      <a:pt x="402771" y="68311"/>
                      <a:pt x="390830" y="60219"/>
                    </a:cubicBezTo>
                    <a:cubicBezTo>
                      <a:pt x="378421" y="52152"/>
                      <a:pt x="365530" y="44853"/>
                      <a:pt x="352228" y="38363"/>
                    </a:cubicBezTo>
                    <a:lnTo>
                      <a:pt x="342024" y="33702"/>
                    </a:lnTo>
                    <a:cubicBezTo>
                      <a:pt x="338525" y="32076"/>
                      <a:pt x="335248" y="30781"/>
                      <a:pt x="332048" y="29587"/>
                    </a:cubicBezTo>
                    <a:lnTo>
                      <a:pt x="312445" y="22405"/>
                    </a:lnTo>
                    <a:cubicBezTo>
                      <a:pt x="305860" y="20145"/>
                      <a:pt x="299288" y="17770"/>
                      <a:pt x="292646" y="15630"/>
                    </a:cubicBezTo>
                    <a:cubicBezTo>
                      <a:pt x="285820" y="13858"/>
                      <a:pt x="278936" y="12144"/>
                      <a:pt x="272034" y="10588"/>
                    </a:cubicBezTo>
                    <a:cubicBezTo>
                      <a:pt x="265132" y="9032"/>
                      <a:pt x="258216" y="7413"/>
                      <a:pt x="251276" y="6009"/>
                    </a:cubicBezTo>
                    <a:cubicBezTo>
                      <a:pt x="244354" y="4479"/>
                      <a:pt x="237096" y="3996"/>
                      <a:pt x="230010" y="3088"/>
                    </a:cubicBezTo>
                    <a:cubicBezTo>
                      <a:pt x="222923" y="2180"/>
                      <a:pt x="215741" y="1539"/>
                      <a:pt x="208610" y="860"/>
                    </a:cubicBezTo>
                    <a:cubicBezTo>
                      <a:pt x="205026" y="454"/>
                      <a:pt x="201422" y="259"/>
                      <a:pt x="197815" y="275"/>
                    </a:cubicBezTo>
                    <a:lnTo>
                      <a:pt x="186976" y="91"/>
                    </a:lnTo>
                    <a:lnTo>
                      <a:pt x="165322" y="2"/>
                    </a:lnTo>
                    <a:cubicBezTo>
                      <a:pt x="158115" y="-55"/>
                      <a:pt x="150895" y="949"/>
                      <a:pt x="143732" y="1469"/>
                    </a:cubicBezTo>
                    <a:lnTo>
                      <a:pt x="122180" y="3469"/>
                    </a:lnTo>
                    <a:cubicBezTo>
                      <a:pt x="115068" y="4511"/>
                      <a:pt x="108014" y="5933"/>
                      <a:pt x="100952" y="7178"/>
                    </a:cubicBezTo>
                    <a:cubicBezTo>
                      <a:pt x="93891" y="8422"/>
                      <a:pt x="86836" y="9762"/>
                      <a:pt x="79902" y="11363"/>
                    </a:cubicBezTo>
                    <a:lnTo>
                      <a:pt x="59398" y="17039"/>
                    </a:lnTo>
                    <a:cubicBezTo>
                      <a:pt x="52654" y="19122"/>
                      <a:pt x="45669" y="20653"/>
                      <a:pt x="39205" y="23243"/>
                    </a:cubicBezTo>
                    <a:lnTo>
                      <a:pt x="19628" y="30571"/>
                    </a:lnTo>
                    <a:cubicBezTo>
                      <a:pt x="14618" y="32540"/>
                      <a:pt x="9715" y="34648"/>
                      <a:pt x="4813" y="36763"/>
                    </a:cubicBezTo>
                    <a:cubicBezTo>
                      <a:pt x="1625" y="67134"/>
                      <a:pt x="18" y="97651"/>
                      <a:pt x="0" y="128190"/>
                    </a:cubicBezTo>
                    <a:cubicBezTo>
                      <a:pt x="0" y="139937"/>
                      <a:pt x="305" y="151609"/>
                      <a:pt x="762" y="163242"/>
                    </a:cubicBezTo>
                    <a:cubicBezTo>
                      <a:pt x="19342" y="158359"/>
                      <a:pt x="37624" y="154072"/>
                      <a:pt x="55581" y="150777"/>
                    </a:cubicBezTo>
                    <a:cubicBezTo>
                      <a:pt x="96780" y="142704"/>
                      <a:pt x="138876" y="140208"/>
                      <a:pt x="180740" y="14335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26" name="Google Shape;126;p15"/>
          <p:cNvGrpSpPr/>
          <p:nvPr/>
        </p:nvGrpSpPr>
        <p:grpSpPr>
          <a:xfrm>
            <a:off x="6777442" y="3826987"/>
            <a:ext cx="1407373" cy="1409541"/>
            <a:chOff x="7512049" y="977900"/>
            <a:chExt cx="4121150" cy="4127500"/>
          </a:xfrm>
        </p:grpSpPr>
        <p:sp>
          <p:nvSpPr>
            <p:cNvPr id="127" name="Google Shape;127;p15"/>
            <p:cNvSpPr/>
            <p:nvPr/>
          </p:nvSpPr>
          <p:spPr>
            <a:xfrm>
              <a:off x="7512049" y="977900"/>
              <a:ext cx="4121150" cy="4127500"/>
            </a:xfrm>
            <a:custGeom>
              <a:rect b="b" l="l" r="r" t="t"/>
              <a:pathLst>
                <a:path extrusionOk="0" h="4127500" w="4121150">
                  <a:moveTo>
                    <a:pt x="4032251" y="1435100"/>
                  </a:moveTo>
                  <a:lnTo>
                    <a:pt x="3988894" y="1425093"/>
                  </a:lnTo>
                  <a:cubicBezTo>
                    <a:pt x="3929331" y="1248583"/>
                    <a:pt x="3845874" y="1081063"/>
                    <a:pt x="3740850" y="927202"/>
                  </a:cubicBezTo>
                  <a:lnTo>
                    <a:pt x="3765551" y="806450"/>
                  </a:lnTo>
                  <a:cubicBezTo>
                    <a:pt x="3695701" y="704850"/>
                    <a:pt x="3511551" y="558800"/>
                    <a:pt x="3511551" y="558800"/>
                  </a:cubicBezTo>
                  <a:lnTo>
                    <a:pt x="3444451" y="582028"/>
                  </a:lnTo>
                  <a:cubicBezTo>
                    <a:pt x="3332209" y="477259"/>
                    <a:pt x="3208575" y="385404"/>
                    <a:pt x="3075865" y="308185"/>
                  </a:cubicBezTo>
                  <a:lnTo>
                    <a:pt x="3086101" y="190500"/>
                  </a:lnTo>
                  <a:cubicBezTo>
                    <a:pt x="3041651" y="38100"/>
                    <a:pt x="2406651" y="0"/>
                    <a:pt x="2406651" y="0"/>
                  </a:cubicBezTo>
                  <a:lnTo>
                    <a:pt x="2346002" y="53423"/>
                  </a:lnTo>
                  <a:cubicBezTo>
                    <a:pt x="2247281" y="39003"/>
                    <a:pt x="2147645" y="31760"/>
                    <a:pt x="2047876" y="31750"/>
                  </a:cubicBezTo>
                  <a:cubicBezTo>
                    <a:pt x="1583650" y="31069"/>
                    <a:pt x="1133088" y="188811"/>
                    <a:pt x="770663" y="478904"/>
                  </a:cubicBezTo>
                  <a:lnTo>
                    <a:pt x="654051" y="469900"/>
                  </a:lnTo>
                  <a:cubicBezTo>
                    <a:pt x="273051" y="584200"/>
                    <a:pt x="234951" y="996950"/>
                    <a:pt x="234951" y="996950"/>
                  </a:cubicBezTo>
                  <a:lnTo>
                    <a:pt x="246527" y="1104703"/>
                  </a:lnTo>
                  <a:cubicBezTo>
                    <a:pt x="-54688" y="1662320"/>
                    <a:pt x="-81282" y="2327849"/>
                    <a:pt x="174481" y="2907722"/>
                  </a:cubicBezTo>
                  <a:lnTo>
                    <a:pt x="152401" y="3079750"/>
                  </a:lnTo>
                  <a:cubicBezTo>
                    <a:pt x="152401" y="3079750"/>
                    <a:pt x="260351" y="3479800"/>
                    <a:pt x="571501" y="3689350"/>
                  </a:cubicBezTo>
                  <a:lnTo>
                    <a:pt x="816122" y="3715696"/>
                  </a:lnTo>
                  <a:cubicBezTo>
                    <a:pt x="935404" y="3805686"/>
                    <a:pt x="1064181" y="3882343"/>
                    <a:pt x="1200151" y="3944296"/>
                  </a:cubicBezTo>
                  <a:lnTo>
                    <a:pt x="1200151" y="3994150"/>
                  </a:lnTo>
                  <a:cubicBezTo>
                    <a:pt x="1200151" y="3994150"/>
                    <a:pt x="1466851" y="4108450"/>
                    <a:pt x="1625601" y="4127500"/>
                  </a:cubicBezTo>
                  <a:lnTo>
                    <a:pt x="1641737" y="4087152"/>
                  </a:lnTo>
                  <a:cubicBezTo>
                    <a:pt x="2009940" y="4161141"/>
                    <a:pt x="2391368" y="4133009"/>
                    <a:pt x="2744732" y="4005803"/>
                  </a:cubicBezTo>
                  <a:lnTo>
                    <a:pt x="2863851" y="4019550"/>
                  </a:lnTo>
                  <a:cubicBezTo>
                    <a:pt x="2863851" y="4019550"/>
                    <a:pt x="3289301" y="3867150"/>
                    <a:pt x="3308351" y="3771900"/>
                  </a:cubicBezTo>
                  <a:lnTo>
                    <a:pt x="3308351" y="3693675"/>
                  </a:lnTo>
                  <a:cubicBezTo>
                    <a:pt x="3505517" y="3539488"/>
                    <a:pt x="3672909" y="3350636"/>
                    <a:pt x="3802311" y="3136386"/>
                  </a:cubicBezTo>
                  <a:lnTo>
                    <a:pt x="3860801" y="3124200"/>
                  </a:lnTo>
                  <a:cubicBezTo>
                    <a:pt x="3956051" y="3060700"/>
                    <a:pt x="4070351" y="2597150"/>
                    <a:pt x="4070351" y="2597150"/>
                  </a:cubicBezTo>
                  <a:lnTo>
                    <a:pt x="4042767" y="2544356"/>
                  </a:lnTo>
                  <a:cubicBezTo>
                    <a:pt x="4102305" y="2286648"/>
                    <a:pt x="4111768" y="2019899"/>
                    <a:pt x="4070644" y="1758620"/>
                  </a:cubicBezTo>
                  <a:lnTo>
                    <a:pt x="4121151" y="1701800"/>
                  </a:lnTo>
                  <a:cubicBezTo>
                    <a:pt x="4127501" y="1606550"/>
                    <a:pt x="4032251" y="1435100"/>
                    <a:pt x="4032251" y="143510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0F264C"/>
                </a:gs>
                <a:gs pos="100000">
                  <a:srgbClr val="0F264C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28" name="Google Shape;128;p15"/>
            <p:cNvGrpSpPr/>
            <p:nvPr/>
          </p:nvGrpSpPr>
          <p:grpSpPr>
            <a:xfrm>
              <a:off x="7782261" y="986828"/>
              <a:ext cx="3509633" cy="3805633"/>
              <a:chOff x="7782261" y="986828"/>
              <a:chExt cx="3509633" cy="3805633"/>
            </a:xfrm>
          </p:grpSpPr>
          <p:sp>
            <p:nvSpPr>
              <p:cNvPr id="129" name="Google Shape;129;p15"/>
              <p:cNvSpPr/>
              <p:nvPr/>
            </p:nvSpPr>
            <p:spPr>
              <a:xfrm>
                <a:off x="8543529" y="1450662"/>
                <a:ext cx="812800" cy="647700"/>
              </a:xfrm>
              <a:custGeom>
                <a:rect b="b" l="l" r="r" t="t"/>
                <a:pathLst>
                  <a:path extrusionOk="0" h="647700" w="812800">
                    <a:moveTo>
                      <a:pt x="735016" y="183950"/>
                    </a:moveTo>
                    <a:cubicBezTo>
                      <a:pt x="778405" y="285543"/>
                      <a:pt x="666628" y="430663"/>
                      <a:pt x="485354" y="508084"/>
                    </a:cubicBezTo>
                    <a:cubicBezTo>
                      <a:pt x="304079" y="585505"/>
                      <a:pt x="121953" y="565909"/>
                      <a:pt x="78564" y="464316"/>
                    </a:cubicBezTo>
                    <a:cubicBezTo>
                      <a:pt x="35174" y="362723"/>
                      <a:pt x="146951" y="217604"/>
                      <a:pt x="328226" y="140183"/>
                    </a:cubicBezTo>
                    <a:cubicBezTo>
                      <a:pt x="509500" y="62762"/>
                      <a:pt x="691626" y="82357"/>
                      <a:pt x="735016" y="18395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15"/>
              <p:cNvSpPr/>
              <p:nvPr/>
            </p:nvSpPr>
            <p:spPr>
              <a:xfrm>
                <a:off x="8612758" y="1543533"/>
                <a:ext cx="673100" cy="393700"/>
              </a:xfrm>
              <a:custGeom>
                <a:rect b="b" l="l" r="r" t="t"/>
                <a:pathLst>
                  <a:path extrusionOk="0" h="393700" w="673100">
                    <a:moveTo>
                      <a:pt x="280570" y="97841"/>
                    </a:moveTo>
                    <a:cubicBezTo>
                      <a:pt x="446552" y="26949"/>
                      <a:pt x="613170" y="37452"/>
                      <a:pt x="673419" y="117703"/>
                    </a:cubicBezTo>
                    <a:cubicBezTo>
                      <a:pt x="671958" y="108565"/>
                      <a:pt x="669400" y="99635"/>
                      <a:pt x="665799" y="91110"/>
                    </a:cubicBezTo>
                    <a:cubicBezTo>
                      <a:pt x="622410" y="-10490"/>
                      <a:pt x="440285" y="-30080"/>
                      <a:pt x="259012" y="47339"/>
                    </a:cubicBezTo>
                    <a:cubicBezTo>
                      <a:pt x="77738" y="124758"/>
                      <a:pt x="-34041" y="269881"/>
                      <a:pt x="9349" y="371475"/>
                    </a:cubicBezTo>
                    <a:cubicBezTo>
                      <a:pt x="13026" y="379975"/>
                      <a:pt x="17716" y="388000"/>
                      <a:pt x="23318" y="395376"/>
                    </a:cubicBezTo>
                    <a:cubicBezTo>
                      <a:pt x="6961" y="296354"/>
                      <a:pt x="114587" y="168726"/>
                      <a:pt x="280570" y="978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15"/>
              <p:cNvSpPr/>
              <p:nvPr/>
            </p:nvSpPr>
            <p:spPr>
              <a:xfrm>
                <a:off x="10860094" y="2509381"/>
                <a:ext cx="431800" cy="609600"/>
              </a:xfrm>
              <a:custGeom>
                <a:rect b="b" l="l" r="r" t="t"/>
                <a:pathLst>
                  <a:path extrusionOk="0" h="609600" w="431800">
                    <a:moveTo>
                      <a:pt x="368538" y="269532"/>
                    </a:moveTo>
                    <a:cubicBezTo>
                      <a:pt x="405225" y="418390"/>
                      <a:pt x="367336" y="555731"/>
                      <a:pt x="283911" y="576292"/>
                    </a:cubicBezTo>
                    <a:cubicBezTo>
                      <a:pt x="200485" y="596852"/>
                      <a:pt x="103115" y="492847"/>
                      <a:pt x="66428" y="343988"/>
                    </a:cubicBezTo>
                    <a:cubicBezTo>
                      <a:pt x="29741" y="195130"/>
                      <a:pt x="67629" y="57789"/>
                      <a:pt x="151055" y="37228"/>
                    </a:cubicBezTo>
                    <a:cubicBezTo>
                      <a:pt x="234481" y="16668"/>
                      <a:pt x="331851" y="120673"/>
                      <a:pt x="368538" y="26953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15"/>
              <p:cNvSpPr/>
              <p:nvPr/>
            </p:nvSpPr>
            <p:spPr>
              <a:xfrm>
                <a:off x="10991056" y="2544077"/>
                <a:ext cx="247650" cy="539750"/>
              </a:xfrm>
              <a:custGeom>
                <a:rect b="b" l="l" r="r" t="t"/>
                <a:pathLst>
                  <a:path extrusionOk="0" h="539750" w="247650">
                    <a:moveTo>
                      <a:pt x="196107" y="245142"/>
                    </a:moveTo>
                    <a:cubicBezTo>
                      <a:pt x="229698" y="381438"/>
                      <a:pt x="200737" y="508032"/>
                      <a:pt x="131572" y="544195"/>
                    </a:cubicBezTo>
                    <a:cubicBezTo>
                      <a:pt x="138773" y="544212"/>
                      <a:pt x="145949" y="543359"/>
                      <a:pt x="152946" y="541655"/>
                    </a:cubicBezTo>
                    <a:cubicBezTo>
                      <a:pt x="236372" y="521094"/>
                      <a:pt x="274263" y="383750"/>
                      <a:pt x="237572" y="234893"/>
                    </a:cubicBezTo>
                    <a:cubicBezTo>
                      <a:pt x="200882" y="86036"/>
                      <a:pt x="103518" y="-17964"/>
                      <a:pt x="20091" y="2591"/>
                    </a:cubicBezTo>
                    <a:cubicBezTo>
                      <a:pt x="13109" y="4340"/>
                      <a:pt x="6362" y="6926"/>
                      <a:pt x="0" y="10293"/>
                    </a:cubicBezTo>
                    <a:cubicBezTo>
                      <a:pt x="78054" y="10217"/>
                      <a:pt x="162516" y="108839"/>
                      <a:pt x="196107" y="24514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15"/>
              <p:cNvSpPr/>
              <p:nvPr/>
            </p:nvSpPr>
            <p:spPr>
              <a:xfrm>
                <a:off x="8034994" y="2802312"/>
                <a:ext cx="406400" cy="635000"/>
              </a:xfrm>
              <a:custGeom>
                <a:rect b="b" l="l" r="r" t="t"/>
                <a:pathLst>
                  <a:path extrusionOk="0" h="635000" w="406400">
                    <a:moveTo>
                      <a:pt x="371103" y="297948"/>
                    </a:moveTo>
                    <a:cubicBezTo>
                      <a:pt x="391614" y="462500"/>
                      <a:pt x="333480" y="605214"/>
                      <a:pt x="241258" y="616709"/>
                    </a:cubicBezTo>
                    <a:cubicBezTo>
                      <a:pt x="149037" y="628204"/>
                      <a:pt x="57648" y="504127"/>
                      <a:pt x="37138" y="339575"/>
                    </a:cubicBezTo>
                    <a:cubicBezTo>
                      <a:pt x="16627" y="175023"/>
                      <a:pt x="74761" y="32309"/>
                      <a:pt x="166983" y="20814"/>
                    </a:cubicBezTo>
                    <a:cubicBezTo>
                      <a:pt x="259205" y="9319"/>
                      <a:pt x="350593" y="133396"/>
                      <a:pt x="371103" y="29794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8068027" y="2822368"/>
                <a:ext cx="228600" cy="596900"/>
              </a:xfrm>
              <a:custGeom>
                <a:rect b="b" l="l" r="r" t="t"/>
                <a:pathLst>
                  <a:path extrusionOk="0" h="596900" w="228600">
                    <a:moveTo>
                      <a:pt x="49953" y="313757"/>
                    </a:moveTo>
                    <a:cubicBezTo>
                      <a:pt x="31170" y="163085"/>
                      <a:pt x="78351" y="30801"/>
                      <a:pt x="157236" y="702"/>
                    </a:cubicBezTo>
                    <a:cubicBezTo>
                      <a:pt x="149505" y="-234"/>
                      <a:pt x="141689" y="-234"/>
                      <a:pt x="133957" y="702"/>
                    </a:cubicBezTo>
                    <a:cubicBezTo>
                      <a:pt x="41737" y="12196"/>
                      <a:pt x="-16398" y="154912"/>
                      <a:pt x="4119" y="319473"/>
                    </a:cubicBezTo>
                    <a:cubicBezTo>
                      <a:pt x="24636" y="484033"/>
                      <a:pt x="116019" y="608105"/>
                      <a:pt x="208240" y="596606"/>
                    </a:cubicBezTo>
                    <a:cubicBezTo>
                      <a:pt x="215962" y="595615"/>
                      <a:pt x="223538" y="593696"/>
                      <a:pt x="230801" y="590890"/>
                    </a:cubicBezTo>
                    <a:cubicBezTo>
                      <a:pt x="146968" y="581086"/>
                      <a:pt x="68736" y="464430"/>
                      <a:pt x="49953" y="3137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9716872" y="4417811"/>
                <a:ext cx="533400" cy="374650"/>
              </a:xfrm>
              <a:custGeom>
                <a:rect b="b" l="l" r="r" t="t"/>
                <a:pathLst>
                  <a:path extrusionOk="0" h="374650" w="533400">
                    <a:moveTo>
                      <a:pt x="505562" y="132846"/>
                    </a:moveTo>
                    <a:cubicBezTo>
                      <a:pt x="522949" y="206214"/>
                      <a:pt x="430917" y="290841"/>
                      <a:pt x="300003" y="321865"/>
                    </a:cubicBezTo>
                    <a:cubicBezTo>
                      <a:pt x="169090" y="352889"/>
                      <a:pt x="48868" y="318562"/>
                      <a:pt x="31482" y="245193"/>
                    </a:cubicBezTo>
                    <a:cubicBezTo>
                      <a:pt x="14095" y="171824"/>
                      <a:pt x="106126" y="87198"/>
                      <a:pt x="237040" y="56174"/>
                    </a:cubicBezTo>
                    <a:cubicBezTo>
                      <a:pt x="367953" y="25150"/>
                      <a:pt x="488175" y="59477"/>
                      <a:pt x="505562" y="13284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5"/>
              <p:cNvSpPr/>
              <p:nvPr/>
            </p:nvSpPr>
            <p:spPr>
              <a:xfrm>
                <a:off x="9746305" y="4533062"/>
                <a:ext cx="476250" cy="215900"/>
              </a:xfrm>
              <a:custGeom>
                <a:rect b="b" l="l" r="r" t="t"/>
                <a:pathLst>
                  <a:path extrusionOk="0" h="215900" w="476250">
                    <a:moveTo>
                      <a:pt x="261930" y="170243"/>
                    </a:moveTo>
                    <a:cubicBezTo>
                      <a:pt x="142061" y="198647"/>
                      <a:pt x="31215" y="172238"/>
                      <a:pt x="5" y="111258"/>
                    </a:cubicBezTo>
                    <a:cubicBezTo>
                      <a:pt x="-69" y="117577"/>
                      <a:pt x="618" y="123881"/>
                      <a:pt x="2050" y="130035"/>
                    </a:cubicBezTo>
                    <a:cubicBezTo>
                      <a:pt x="19436" y="203403"/>
                      <a:pt x="139654" y="237732"/>
                      <a:pt x="270573" y="206712"/>
                    </a:cubicBezTo>
                    <a:cubicBezTo>
                      <a:pt x="401490" y="175692"/>
                      <a:pt x="493514" y="91059"/>
                      <a:pt x="476128" y="17691"/>
                    </a:cubicBezTo>
                    <a:cubicBezTo>
                      <a:pt x="474648" y="11550"/>
                      <a:pt x="472432" y="5611"/>
                      <a:pt x="469531" y="0"/>
                    </a:cubicBezTo>
                    <a:cubicBezTo>
                      <a:pt x="468985" y="68491"/>
                      <a:pt x="381780" y="141808"/>
                      <a:pt x="261930" y="170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5"/>
              <p:cNvSpPr/>
              <p:nvPr/>
            </p:nvSpPr>
            <p:spPr>
              <a:xfrm>
                <a:off x="10308085" y="3788883"/>
                <a:ext cx="673100" cy="641350"/>
              </a:xfrm>
              <a:custGeom>
                <a:rect b="b" l="l" r="r" t="t"/>
                <a:pathLst>
                  <a:path extrusionOk="0" h="641350" w="673100">
                    <a:moveTo>
                      <a:pt x="566312" y="128123"/>
                    </a:moveTo>
                    <a:cubicBezTo>
                      <a:pt x="626562" y="198883"/>
                      <a:pt x="573051" y="343395"/>
                      <a:pt x="446793" y="450898"/>
                    </a:cubicBezTo>
                    <a:cubicBezTo>
                      <a:pt x="320535" y="558402"/>
                      <a:pt x="169341" y="588188"/>
                      <a:pt x="109091" y="517428"/>
                    </a:cubicBezTo>
                    <a:cubicBezTo>
                      <a:pt x="48842" y="446667"/>
                      <a:pt x="102352" y="302156"/>
                      <a:pt x="228610" y="194652"/>
                    </a:cubicBezTo>
                    <a:cubicBezTo>
                      <a:pt x="354868" y="87149"/>
                      <a:pt x="506063" y="57362"/>
                      <a:pt x="566312" y="12812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10404386" y="3901256"/>
                <a:ext cx="488950" cy="438150"/>
              </a:xfrm>
              <a:custGeom>
                <a:rect b="b" l="l" r="r" t="t"/>
                <a:pathLst>
                  <a:path extrusionOk="0" h="438150" w="488950">
                    <a:moveTo>
                      <a:pt x="320535" y="303320"/>
                    </a:moveTo>
                    <a:cubicBezTo>
                      <a:pt x="204928" y="401745"/>
                      <a:pt x="68441" y="434975"/>
                      <a:pt x="0" y="385566"/>
                    </a:cubicBezTo>
                    <a:cubicBezTo>
                      <a:pt x="3463" y="392540"/>
                      <a:pt x="7752" y="399073"/>
                      <a:pt x="12776" y="405022"/>
                    </a:cubicBezTo>
                    <a:cubicBezTo>
                      <a:pt x="73025" y="475786"/>
                      <a:pt x="224231" y="445998"/>
                      <a:pt x="350482" y="338493"/>
                    </a:cubicBezTo>
                    <a:cubicBezTo>
                      <a:pt x="476733" y="230987"/>
                      <a:pt x="530251" y="86474"/>
                      <a:pt x="470002" y="15716"/>
                    </a:cubicBezTo>
                    <a:cubicBezTo>
                      <a:pt x="464938" y="9809"/>
                      <a:pt x="459181" y="4532"/>
                      <a:pt x="452857" y="0"/>
                    </a:cubicBezTo>
                    <a:cubicBezTo>
                      <a:pt x="490690" y="75463"/>
                      <a:pt x="436144" y="204882"/>
                      <a:pt x="320535" y="303320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139;p15"/>
              <p:cNvSpPr/>
              <p:nvPr/>
            </p:nvSpPr>
            <p:spPr>
              <a:xfrm>
                <a:off x="9830407" y="2168692"/>
                <a:ext cx="812800" cy="704850"/>
              </a:xfrm>
              <a:custGeom>
                <a:rect b="b" l="l" r="r" t="t"/>
                <a:pathLst>
                  <a:path extrusionOk="0" h="704850" w="812800">
                    <a:moveTo>
                      <a:pt x="512074" y="184019"/>
                    </a:moveTo>
                    <a:cubicBezTo>
                      <a:pt x="680968" y="285650"/>
                      <a:pt x="771711" y="444771"/>
                      <a:pt x="714754" y="539426"/>
                    </a:cubicBezTo>
                    <a:cubicBezTo>
                      <a:pt x="657796" y="634081"/>
                      <a:pt x="474706" y="628426"/>
                      <a:pt x="305811" y="526795"/>
                    </a:cubicBezTo>
                    <a:cubicBezTo>
                      <a:pt x="136916" y="425165"/>
                      <a:pt x="46173" y="266044"/>
                      <a:pt x="103131" y="171388"/>
                    </a:cubicBezTo>
                    <a:cubicBezTo>
                      <a:pt x="160089" y="76733"/>
                      <a:pt x="343179" y="82388"/>
                      <a:pt x="512074" y="18401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0" name="Google Shape;140;p15"/>
              <p:cNvSpPr/>
              <p:nvPr/>
            </p:nvSpPr>
            <p:spPr>
              <a:xfrm>
                <a:off x="9922351" y="2272645"/>
                <a:ext cx="635000" cy="457200"/>
              </a:xfrm>
              <a:custGeom>
                <a:rect b="b" l="l" r="r" t="t"/>
                <a:pathLst>
                  <a:path extrusionOk="0" h="457200" w="635000">
                    <a:moveTo>
                      <a:pt x="391846" y="127141"/>
                    </a:moveTo>
                    <a:cubicBezTo>
                      <a:pt x="546494" y="220200"/>
                      <a:pt x="635527" y="361418"/>
                      <a:pt x="605740" y="457252"/>
                    </a:cubicBezTo>
                    <a:cubicBezTo>
                      <a:pt x="612292" y="450714"/>
                      <a:pt x="618032" y="443410"/>
                      <a:pt x="622834" y="435497"/>
                    </a:cubicBezTo>
                    <a:cubicBezTo>
                      <a:pt x="679793" y="340844"/>
                      <a:pt x="589052" y="181726"/>
                      <a:pt x="420154" y="80094"/>
                    </a:cubicBezTo>
                    <a:cubicBezTo>
                      <a:pt x="251257" y="-21538"/>
                      <a:pt x="68174" y="-27221"/>
                      <a:pt x="11214" y="67464"/>
                    </a:cubicBezTo>
                    <a:cubicBezTo>
                      <a:pt x="6469" y="75411"/>
                      <a:pt x="2704" y="83904"/>
                      <a:pt x="0" y="92756"/>
                    </a:cubicBezTo>
                    <a:cubicBezTo>
                      <a:pt x="70720" y="21553"/>
                      <a:pt x="237198" y="34082"/>
                      <a:pt x="391846" y="12714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15"/>
              <p:cNvSpPr/>
              <p:nvPr/>
            </p:nvSpPr>
            <p:spPr>
              <a:xfrm>
                <a:off x="10150746" y="1432766"/>
                <a:ext cx="577850" cy="476250"/>
              </a:xfrm>
              <a:custGeom>
                <a:rect b="b" l="l" r="r" t="t"/>
                <a:pathLst>
                  <a:path extrusionOk="0" h="476250" w="577850">
                    <a:moveTo>
                      <a:pt x="354622" y="112111"/>
                    </a:moveTo>
                    <a:cubicBezTo>
                      <a:pt x="481073" y="174029"/>
                      <a:pt x="555450" y="281672"/>
                      <a:pt x="520749" y="352540"/>
                    </a:cubicBezTo>
                    <a:cubicBezTo>
                      <a:pt x="486048" y="423408"/>
                      <a:pt x="355409" y="430664"/>
                      <a:pt x="228959" y="368747"/>
                    </a:cubicBezTo>
                    <a:cubicBezTo>
                      <a:pt x="102508" y="306829"/>
                      <a:pt x="28131" y="199186"/>
                      <a:pt x="62832" y="128318"/>
                    </a:cubicBezTo>
                    <a:cubicBezTo>
                      <a:pt x="97533" y="57450"/>
                      <a:pt x="228172" y="50194"/>
                      <a:pt x="354622" y="11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15"/>
              <p:cNvSpPr/>
              <p:nvPr/>
            </p:nvSpPr>
            <p:spPr>
              <a:xfrm>
                <a:off x="10207168" y="1502849"/>
                <a:ext cx="469900" cy="298450"/>
              </a:xfrm>
              <a:custGeom>
                <a:rect b="b" l="l" r="r" t="t"/>
                <a:pathLst>
                  <a:path extrusionOk="0" h="298450" w="469900">
                    <a:moveTo>
                      <a:pt x="280994" y="77284"/>
                    </a:moveTo>
                    <a:cubicBezTo>
                      <a:pt x="396773" y="133977"/>
                      <a:pt x="468833" y="228992"/>
                      <a:pt x="453543" y="299020"/>
                    </a:cubicBezTo>
                    <a:cubicBezTo>
                      <a:pt x="457790" y="293970"/>
                      <a:pt x="461414" y="288426"/>
                      <a:pt x="464338" y="282510"/>
                    </a:cubicBezTo>
                    <a:cubicBezTo>
                      <a:pt x="499040" y="211638"/>
                      <a:pt x="424662" y="103993"/>
                      <a:pt x="298215" y="42080"/>
                    </a:cubicBezTo>
                    <a:cubicBezTo>
                      <a:pt x="171768" y="-19832"/>
                      <a:pt x="41123" y="-12587"/>
                      <a:pt x="6426" y="58279"/>
                    </a:cubicBezTo>
                    <a:cubicBezTo>
                      <a:pt x="3541" y="64230"/>
                      <a:pt x="1383" y="70506"/>
                      <a:pt x="0" y="76973"/>
                    </a:cubicBezTo>
                    <a:cubicBezTo>
                      <a:pt x="45968" y="21925"/>
                      <a:pt x="165208" y="20585"/>
                      <a:pt x="280994" y="77284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3" name="Google Shape;143;p15"/>
              <p:cNvSpPr/>
              <p:nvPr/>
            </p:nvSpPr>
            <p:spPr>
              <a:xfrm>
                <a:off x="7852752" y="2564556"/>
                <a:ext cx="158750" cy="285750"/>
              </a:xfrm>
              <a:custGeom>
                <a:rect b="b" l="l" r="r" t="t"/>
                <a:pathLst>
                  <a:path extrusionOk="0" h="285750" w="158750">
                    <a:moveTo>
                      <a:pt x="83161" y="866"/>
                    </a:moveTo>
                    <a:cubicBezTo>
                      <a:pt x="127382" y="1345"/>
                      <a:pt x="162537" y="65697"/>
                      <a:pt x="161684" y="144600"/>
                    </a:cubicBezTo>
                    <a:cubicBezTo>
                      <a:pt x="160830" y="223503"/>
                      <a:pt x="124289" y="287078"/>
                      <a:pt x="80069" y="286600"/>
                    </a:cubicBezTo>
                    <a:cubicBezTo>
                      <a:pt x="35848" y="286121"/>
                      <a:pt x="692" y="221770"/>
                      <a:pt x="1546" y="142867"/>
                    </a:cubicBezTo>
                    <a:cubicBezTo>
                      <a:pt x="2400" y="63964"/>
                      <a:pt x="38940" y="388"/>
                      <a:pt x="83161" y="866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15"/>
              <p:cNvSpPr/>
              <p:nvPr/>
            </p:nvSpPr>
            <p:spPr>
              <a:xfrm>
                <a:off x="7854243" y="2565397"/>
                <a:ext cx="88900" cy="279400"/>
              </a:xfrm>
              <a:custGeom>
                <a:rect b="b" l="l" r="r" t="t"/>
                <a:pathLst>
                  <a:path extrusionOk="0" h="279400" w="88900">
                    <a:moveTo>
                      <a:pt x="21993" y="142243"/>
                    </a:moveTo>
                    <a:cubicBezTo>
                      <a:pt x="22773" y="69999"/>
                      <a:pt x="53482" y="10639"/>
                      <a:pt x="92605" y="1495"/>
                    </a:cubicBezTo>
                    <a:cubicBezTo>
                      <a:pt x="89018" y="559"/>
                      <a:pt x="85332" y="58"/>
                      <a:pt x="81626" y="3"/>
                    </a:cubicBezTo>
                    <a:cubicBezTo>
                      <a:pt x="37411" y="-474"/>
                      <a:pt x="866" y="63103"/>
                      <a:pt x="15" y="142008"/>
                    </a:cubicBezTo>
                    <a:cubicBezTo>
                      <a:pt x="-836" y="220913"/>
                      <a:pt x="34305" y="285257"/>
                      <a:pt x="78539" y="285740"/>
                    </a:cubicBezTo>
                    <a:cubicBezTo>
                      <a:pt x="82245" y="285761"/>
                      <a:pt x="85940" y="285334"/>
                      <a:pt x="89544" y="284470"/>
                    </a:cubicBezTo>
                    <a:cubicBezTo>
                      <a:pt x="50624" y="274507"/>
                      <a:pt x="21212" y="214493"/>
                      <a:pt x="21993" y="142243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5" name="Google Shape;145;p15"/>
              <p:cNvSpPr/>
              <p:nvPr/>
            </p:nvSpPr>
            <p:spPr>
              <a:xfrm>
                <a:off x="9852336" y="1635727"/>
                <a:ext cx="317500" cy="247650"/>
              </a:xfrm>
              <a:custGeom>
                <a:rect b="b" l="l" r="r" t="t"/>
                <a:pathLst>
                  <a:path extrusionOk="0" h="247650" w="317500">
                    <a:moveTo>
                      <a:pt x="189428" y="49435"/>
                    </a:moveTo>
                    <a:cubicBezTo>
                      <a:pt x="263443" y="76737"/>
                      <a:pt x="311040" y="132497"/>
                      <a:pt x="295739" y="173978"/>
                    </a:cubicBezTo>
                    <a:cubicBezTo>
                      <a:pt x="280438" y="215460"/>
                      <a:pt x="208032" y="226955"/>
                      <a:pt x="134017" y="199653"/>
                    </a:cubicBezTo>
                    <a:cubicBezTo>
                      <a:pt x="60001" y="172350"/>
                      <a:pt x="12404" y="116591"/>
                      <a:pt x="27705" y="75109"/>
                    </a:cubicBezTo>
                    <a:cubicBezTo>
                      <a:pt x="43007" y="33627"/>
                      <a:pt x="115412" y="22133"/>
                      <a:pt x="189428" y="4943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15"/>
              <p:cNvSpPr/>
              <p:nvPr/>
            </p:nvSpPr>
            <p:spPr>
              <a:xfrm>
                <a:off x="9874180" y="1665852"/>
                <a:ext cx="273050" cy="146050"/>
              </a:xfrm>
              <a:custGeom>
                <a:rect b="b" l="l" r="r" t="t"/>
                <a:pathLst>
                  <a:path extrusionOk="0" h="146050" w="273050">
                    <a:moveTo>
                      <a:pt x="156673" y="35408"/>
                    </a:moveTo>
                    <a:cubicBezTo>
                      <a:pt x="224472" y="60382"/>
                      <a:pt x="270091" y="109220"/>
                      <a:pt x="265576" y="149136"/>
                    </a:cubicBezTo>
                    <a:cubicBezTo>
                      <a:pt x="267659" y="146074"/>
                      <a:pt x="269365" y="142772"/>
                      <a:pt x="270656" y="139300"/>
                    </a:cubicBezTo>
                    <a:cubicBezTo>
                      <a:pt x="285934" y="97803"/>
                      <a:pt x="238271" y="42056"/>
                      <a:pt x="164255" y="14783"/>
                    </a:cubicBezTo>
                    <a:cubicBezTo>
                      <a:pt x="90239" y="-12490"/>
                      <a:pt x="17793" y="-952"/>
                      <a:pt x="2508" y="40545"/>
                    </a:cubicBezTo>
                    <a:cubicBezTo>
                      <a:pt x="1243" y="44030"/>
                      <a:pt x="401" y="47654"/>
                      <a:pt x="0" y="51340"/>
                    </a:cubicBezTo>
                    <a:cubicBezTo>
                      <a:pt x="22472" y="18022"/>
                      <a:pt x="88874" y="10440"/>
                      <a:pt x="156673" y="3540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15"/>
              <p:cNvSpPr/>
              <p:nvPr/>
            </p:nvSpPr>
            <p:spPr>
              <a:xfrm>
                <a:off x="8129275" y="3889326"/>
                <a:ext cx="533400" cy="495300"/>
              </a:xfrm>
              <a:custGeom>
                <a:rect b="b" l="l" r="r" t="t"/>
                <a:pathLst>
                  <a:path extrusionOk="0" h="495300" w="533400">
                    <a:moveTo>
                      <a:pt x="349824" y="143218"/>
                    </a:moveTo>
                    <a:cubicBezTo>
                      <a:pt x="454369" y="222315"/>
                      <a:pt x="503183" y="333933"/>
                      <a:pt x="458854" y="392524"/>
                    </a:cubicBezTo>
                    <a:cubicBezTo>
                      <a:pt x="414525" y="451114"/>
                      <a:pt x="293839" y="434491"/>
                      <a:pt x="189295" y="355393"/>
                    </a:cubicBezTo>
                    <a:cubicBezTo>
                      <a:pt x="84750" y="276296"/>
                      <a:pt x="35935" y="164678"/>
                      <a:pt x="80264" y="106088"/>
                    </a:cubicBezTo>
                    <a:cubicBezTo>
                      <a:pt x="124593" y="47497"/>
                      <a:pt x="245279" y="64121"/>
                      <a:pt x="349824" y="143218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8" name="Google Shape;148;p15"/>
              <p:cNvSpPr/>
              <p:nvPr/>
            </p:nvSpPr>
            <p:spPr>
              <a:xfrm>
                <a:off x="8198451" y="3980510"/>
                <a:ext cx="400050" cy="330200"/>
              </a:xfrm>
              <a:custGeom>
                <a:rect b="b" l="l" r="r" t="t"/>
                <a:pathLst>
                  <a:path extrusionOk="0" h="330200" w="400050">
                    <a:moveTo>
                      <a:pt x="147500" y="233521"/>
                    </a:moveTo>
                    <a:cubicBezTo>
                      <a:pt x="51730" y="161043"/>
                      <a:pt x="2765" y="61316"/>
                      <a:pt x="29232" y="0"/>
                    </a:cubicBezTo>
                    <a:cubicBezTo>
                      <a:pt x="24434" y="3866"/>
                      <a:pt x="20121" y="8296"/>
                      <a:pt x="16386" y="13195"/>
                    </a:cubicBezTo>
                    <a:cubicBezTo>
                      <a:pt x="-27976" y="71812"/>
                      <a:pt x="20831" y="183502"/>
                      <a:pt x="125453" y="262655"/>
                    </a:cubicBezTo>
                    <a:cubicBezTo>
                      <a:pt x="230076" y="341808"/>
                      <a:pt x="350802" y="358458"/>
                      <a:pt x="395163" y="299834"/>
                    </a:cubicBezTo>
                    <a:cubicBezTo>
                      <a:pt x="398865" y="294911"/>
                      <a:pt x="401957" y="289557"/>
                      <a:pt x="404370" y="283890"/>
                    </a:cubicBezTo>
                    <a:cubicBezTo>
                      <a:pt x="352548" y="326022"/>
                      <a:pt x="243271" y="305994"/>
                      <a:pt x="147500" y="23352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9" name="Google Shape;149;p15"/>
              <p:cNvSpPr/>
              <p:nvPr/>
            </p:nvSpPr>
            <p:spPr>
              <a:xfrm>
                <a:off x="8914257" y="2683996"/>
                <a:ext cx="552450" cy="539750"/>
              </a:xfrm>
              <a:custGeom>
                <a:rect b="b" l="l" r="r" t="t"/>
                <a:pathLst>
                  <a:path extrusionOk="0" h="539750" w="552450">
                    <a:moveTo>
                      <a:pt x="459571" y="102111"/>
                    </a:moveTo>
                    <a:cubicBezTo>
                      <a:pt x="512138" y="158505"/>
                      <a:pt x="473180" y="280257"/>
                      <a:pt x="372556" y="374051"/>
                    </a:cubicBezTo>
                    <a:cubicBezTo>
                      <a:pt x="271932" y="467845"/>
                      <a:pt x="147747" y="498163"/>
                      <a:pt x="95180" y="441769"/>
                    </a:cubicBezTo>
                    <a:cubicBezTo>
                      <a:pt x="42614" y="385374"/>
                      <a:pt x="81572" y="263623"/>
                      <a:pt x="182196" y="169829"/>
                    </a:cubicBezTo>
                    <a:cubicBezTo>
                      <a:pt x="282820" y="76035"/>
                      <a:pt x="407005" y="45717"/>
                      <a:pt x="459571" y="102111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15"/>
              <p:cNvSpPr/>
              <p:nvPr/>
            </p:nvSpPr>
            <p:spPr>
              <a:xfrm>
                <a:off x="8986030" y="2757731"/>
                <a:ext cx="393700" cy="374650"/>
              </a:xfrm>
              <a:custGeom>
                <a:rect b="b" l="l" r="r" t="t"/>
                <a:pathLst>
                  <a:path extrusionOk="0" h="374650" w="393700">
                    <a:moveTo>
                      <a:pt x="136545" y="124115"/>
                    </a:moveTo>
                    <a:cubicBezTo>
                      <a:pt x="228677" y="38231"/>
                      <a:pt x="340526" y="5617"/>
                      <a:pt x="399105" y="44009"/>
                    </a:cubicBezTo>
                    <a:cubicBezTo>
                      <a:pt x="395978" y="38356"/>
                      <a:pt x="392178" y="33103"/>
                      <a:pt x="387789" y="28363"/>
                    </a:cubicBezTo>
                    <a:cubicBezTo>
                      <a:pt x="335224" y="-28032"/>
                      <a:pt x="211037" y="2290"/>
                      <a:pt x="110415" y="96086"/>
                    </a:cubicBezTo>
                    <a:cubicBezTo>
                      <a:pt x="9793" y="189882"/>
                      <a:pt x="-29170" y="311630"/>
                      <a:pt x="23420" y="368024"/>
                    </a:cubicBezTo>
                    <a:cubicBezTo>
                      <a:pt x="27842" y="372733"/>
                      <a:pt x="32816" y="376891"/>
                      <a:pt x="38235" y="380407"/>
                    </a:cubicBezTo>
                    <a:cubicBezTo>
                      <a:pt x="4027" y="319282"/>
                      <a:pt x="44407" y="209998"/>
                      <a:pt x="136545" y="124115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1" name="Google Shape;151;p15"/>
              <p:cNvSpPr/>
              <p:nvPr/>
            </p:nvSpPr>
            <p:spPr>
              <a:xfrm>
                <a:off x="9259313" y="3652427"/>
                <a:ext cx="660400" cy="393700"/>
              </a:xfrm>
              <a:custGeom>
                <a:rect b="b" l="l" r="r" t="t"/>
                <a:pathLst>
                  <a:path extrusionOk="0" h="393700" w="660400">
                    <a:moveTo>
                      <a:pt x="654516" y="180539"/>
                    </a:moveTo>
                    <a:cubicBezTo>
                      <a:pt x="660171" y="280248"/>
                      <a:pt x="520529" y="369257"/>
                      <a:pt x="342617" y="379347"/>
                    </a:cubicBezTo>
                    <a:cubicBezTo>
                      <a:pt x="164704" y="389438"/>
                      <a:pt x="15894" y="316787"/>
                      <a:pt x="10239" y="217078"/>
                    </a:cubicBezTo>
                    <a:cubicBezTo>
                      <a:pt x="4584" y="117370"/>
                      <a:pt x="144226" y="28360"/>
                      <a:pt x="322139" y="18270"/>
                    </a:cubicBezTo>
                    <a:cubicBezTo>
                      <a:pt x="500051" y="8180"/>
                      <a:pt x="648861" y="80830"/>
                      <a:pt x="654516" y="180539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15"/>
              <p:cNvSpPr/>
              <p:nvPr/>
            </p:nvSpPr>
            <p:spPr>
              <a:xfrm>
                <a:off x="9269395" y="3808400"/>
                <a:ext cx="641350" cy="222250"/>
              </a:xfrm>
              <a:custGeom>
                <a:rect b="b" l="l" r="r" t="t"/>
                <a:pathLst>
                  <a:path extrusionOk="0" h="222250" w="641350">
                    <a:moveTo>
                      <a:pt x="329710" y="173857"/>
                    </a:moveTo>
                    <a:cubicBezTo>
                      <a:pt x="166807" y="183090"/>
                      <a:pt x="28383" y="122942"/>
                      <a:pt x="1834" y="36189"/>
                    </a:cubicBezTo>
                    <a:cubicBezTo>
                      <a:pt x="270" y="44409"/>
                      <a:pt x="-296" y="52788"/>
                      <a:pt x="145" y="61144"/>
                    </a:cubicBezTo>
                    <a:cubicBezTo>
                      <a:pt x="5796" y="160839"/>
                      <a:pt x="154608" y="233502"/>
                      <a:pt x="332517" y="223412"/>
                    </a:cubicBezTo>
                    <a:cubicBezTo>
                      <a:pt x="510425" y="213322"/>
                      <a:pt x="650073" y="124314"/>
                      <a:pt x="644416" y="24606"/>
                    </a:cubicBezTo>
                    <a:cubicBezTo>
                      <a:pt x="643913" y="16252"/>
                      <a:pt x="642401" y="7991"/>
                      <a:pt x="639914" y="0"/>
                    </a:cubicBezTo>
                    <a:cubicBezTo>
                      <a:pt x="623346" y="89230"/>
                      <a:pt x="492613" y="164617"/>
                      <a:pt x="329710" y="17385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15"/>
              <p:cNvSpPr/>
              <p:nvPr/>
            </p:nvSpPr>
            <p:spPr>
              <a:xfrm>
                <a:off x="9926284" y="986828"/>
                <a:ext cx="641350" cy="203200"/>
              </a:xfrm>
              <a:custGeom>
                <a:rect b="b" l="l" r="r" t="t"/>
                <a:pathLst>
                  <a:path extrusionOk="0" h="203200" w="641350">
                    <a:moveTo>
                      <a:pt x="316266" y="54572"/>
                    </a:moveTo>
                    <a:cubicBezTo>
                      <a:pt x="153707" y="21698"/>
                      <a:pt x="94016" y="22822"/>
                      <a:pt x="5809" y="0"/>
                    </a:cubicBezTo>
                    <a:cubicBezTo>
                      <a:pt x="3158" y="3048"/>
                      <a:pt x="1310" y="6711"/>
                      <a:pt x="437" y="10655"/>
                    </a:cubicBezTo>
                    <a:cubicBezTo>
                      <a:pt x="-8739" y="56026"/>
                      <a:pt x="127773" y="121907"/>
                      <a:pt x="305338" y="157817"/>
                    </a:cubicBezTo>
                    <a:cubicBezTo>
                      <a:pt x="482903" y="193726"/>
                      <a:pt x="637291" y="233293"/>
                      <a:pt x="646466" y="187922"/>
                    </a:cubicBezTo>
                    <a:cubicBezTo>
                      <a:pt x="647241" y="184112"/>
                      <a:pt x="478826" y="87446"/>
                      <a:pt x="316266" y="54572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15"/>
              <p:cNvSpPr/>
              <p:nvPr/>
            </p:nvSpPr>
            <p:spPr>
              <a:xfrm>
                <a:off x="7782261" y="1461503"/>
                <a:ext cx="406400" cy="596900"/>
              </a:xfrm>
              <a:custGeom>
                <a:rect b="b" l="l" r="r" t="t"/>
                <a:pathLst>
                  <a:path extrusionOk="0" h="596900" w="406400">
                    <a:moveTo>
                      <a:pt x="91739" y="240297"/>
                    </a:moveTo>
                    <a:cubicBezTo>
                      <a:pt x="-7524" y="389833"/>
                      <a:pt x="2839" y="513347"/>
                      <a:pt x="0" y="585737"/>
                    </a:cubicBezTo>
                    <a:cubicBezTo>
                      <a:pt x="1701" y="589437"/>
                      <a:pt x="4361" y="592616"/>
                      <a:pt x="7703" y="594944"/>
                    </a:cubicBezTo>
                    <a:cubicBezTo>
                      <a:pt x="46266" y="620547"/>
                      <a:pt x="97625" y="479793"/>
                      <a:pt x="206039" y="316478"/>
                    </a:cubicBezTo>
                    <a:cubicBezTo>
                      <a:pt x="314452" y="153162"/>
                      <a:pt x="438862" y="29121"/>
                      <a:pt x="400291" y="3524"/>
                    </a:cubicBezTo>
                    <a:cubicBezTo>
                      <a:pt x="396850" y="1349"/>
                      <a:pt x="392892" y="133"/>
                      <a:pt x="388823" y="0"/>
                    </a:cubicBezTo>
                    <a:cubicBezTo>
                      <a:pt x="307639" y="43447"/>
                      <a:pt x="191002" y="90761"/>
                      <a:pt x="91739" y="240297"/>
                    </a:cubicBezTo>
                    <a:close/>
                  </a:path>
                </a:pathLst>
              </a:custGeom>
              <a:solidFill>
                <a:srgbClr val="0E003F">
                  <a:alpha val="980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5" name="Google Shape;155;p15"/>
          <p:cNvGrpSpPr/>
          <p:nvPr/>
        </p:nvGrpSpPr>
        <p:grpSpPr>
          <a:xfrm rot="-1239922">
            <a:off x="1885099" y="871332"/>
            <a:ext cx="685328" cy="399278"/>
            <a:chOff x="4376200" y="2476500"/>
            <a:chExt cx="2190750" cy="1276350"/>
          </a:xfrm>
        </p:grpSpPr>
        <p:sp>
          <p:nvSpPr>
            <p:cNvPr id="156" name="Google Shape;156;p15"/>
            <p:cNvSpPr/>
            <p:nvPr/>
          </p:nvSpPr>
          <p:spPr>
            <a:xfrm>
              <a:off x="4832350" y="2476500"/>
              <a:ext cx="1276350" cy="1276350"/>
            </a:xfrm>
            <a:custGeom>
              <a:rect b="b" l="l" r="r" t="t"/>
              <a:pathLst>
                <a:path extrusionOk="0" h="1276350" w="1276350">
                  <a:moveTo>
                    <a:pt x="1276350" y="638175"/>
                  </a:moveTo>
                  <a:cubicBezTo>
                    <a:pt x="1276350" y="990629"/>
                    <a:pt x="990629" y="1276350"/>
                    <a:pt x="638175" y="1276350"/>
                  </a:cubicBezTo>
                  <a:cubicBezTo>
                    <a:pt x="285721" y="1276350"/>
                    <a:pt x="0" y="990629"/>
                    <a:pt x="0" y="638175"/>
                  </a:cubicBezTo>
                  <a:cubicBezTo>
                    <a:pt x="0" y="285721"/>
                    <a:pt x="285721" y="0"/>
                    <a:pt x="638175" y="0"/>
                  </a:cubicBezTo>
                  <a:cubicBezTo>
                    <a:pt x="990629" y="0"/>
                    <a:pt x="1276350" y="285721"/>
                    <a:pt x="1276350" y="638175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0000">
                  <a:srgbClr val="FFFFFF"/>
                </a:gs>
                <a:gs pos="78000">
                  <a:srgbClr val="251047"/>
                </a:gs>
                <a:gs pos="100000">
                  <a:srgbClr val="251047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15"/>
            <p:cNvSpPr/>
            <p:nvPr/>
          </p:nvSpPr>
          <p:spPr>
            <a:xfrm>
              <a:off x="4376200" y="2918085"/>
              <a:ext cx="2190750" cy="476250"/>
            </a:xfrm>
            <a:custGeom>
              <a:rect b="b" l="l" r="r" t="t"/>
              <a:pathLst>
                <a:path extrusionOk="0" h="476250" w="2190750">
                  <a:moveTo>
                    <a:pt x="2165195" y="135141"/>
                  </a:moveTo>
                  <a:cubicBezTo>
                    <a:pt x="2113125" y="67488"/>
                    <a:pt x="2003118" y="46552"/>
                    <a:pt x="1926372" y="30677"/>
                  </a:cubicBezTo>
                  <a:cubicBezTo>
                    <a:pt x="1852178" y="15635"/>
                    <a:pt x="1777093" y="5388"/>
                    <a:pt x="1701581" y="0"/>
                  </a:cubicBezTo>
                  <a:cubicBezTo>
                    <a:pt x="1705468" y="12008"/>
                    <a:pt x="1709043" y="24130"/>
                    <a:pt x="1712224" y="36455"/>
                  </a:cubicBezTo>
                  <a:cubicBezTo>
                    <a:pt x="1802591" y="56191"/>
                    <a:pt x="1891961" y="80315"/>
                    <a:pt x="1976956" y="114484"/>
                  </a:cubicBezTo>
                  <a:cubicBezTo>
                    <a:pt x="2067233" y="150781"/>
                    <a:pt x="2155022" y="188144"/>
                    <a:pt x="2032708" y="241332"/>
                  </a:cubicBezTo>
                  <a:cubicBezTo>
                    <a:pt x="1937046" y="282911"/>
                    <a:pt x="1828448" y="302133"/>
                    <a:pt x="1721558" y="314706"/>
                  </a:cubicBezTo>
                  <a:cubicBezTo>
                    <a:pt x="1674759" y="320205"/>
                    <a:pt x="1628271" y="324447"/>
                    <a:pt x="1583344" y="328676"/>
                  </a:cubicBezTo>
                  <a:cubicBezTo>
                    <a:pt x="1424829" y="343700"/>
                    <a:pt x="1265514" y="349758"/>
                    <a:pt x="1106326" y="350088"/>
                  </a:cubicBezTo>
                  <a:cubicBezTo>
                    <a:pt x="904333" y="350501"/>
                    <a:pt x="680241" y="353263"/>
                    <a:pt x="468545" y="322148"/>
                  </a:cubicBezTo>
                  <a:cubicBezTo>
                    <a:pt x="368796" y="308513"/>
                    <a:pt x="270780" y="284304"/>
                    <a:pt x="176153" y="249930"/>
                  </a:cubicBezTo>
                  <a:cubicBezTo>
                    <a:pt x="146428" y="238766"/>
                    <a:pt x="88523" y="222116"/>
                    <a:pt x="90390" y="186684"/>
                  </a:cubicBezTo>
                  <a:cubicBezTo>
                    <a:pt x="92085" y="154521"/>
                    <a:pt x="191888" y="121279"/>
                    <a:pt x="214913" y="112077"/>
                  </a:cubicBezTo>
                  <a:cubicBezTo>
                    <a:pt x="299133" y="78499"/>
                    <a:pt x="387538" y="54699"/>
                    <a:pt x="476806" y="35014"/>
                  </a:cubicBezTo>
                  <a:cubicBezTo>
                    <a:pt x="479833" y="23427"/>
                    <a:pt x="483179" y="11974"/>
                    <a:pt x="486845" y="654"/>
                  </a:cubicBezTo>
                  <a:cubicBezTo>
                    <a:pt x="377441" y="7696"/>
                    <a:pt x="267993" y="23457"/>
                    <a:pt x="165402" y="56490"/>
                  </a:cubicBezTo>
                  <a:cubicBezTo>
                    <a:pt x="104049" y="76244"/>
                    <a:pt x="8011" y="111734"/>
                    <a:pt x="499" y="189344"/>
                  </a:cubicBezTo>
                  <a:cubicBezTo>
                    <a:pt x="-9553" y="293103"/>
                    <a:pt x="134700" y="343776"/>
                    <a:pt x="210722" y="369627"/>
                  </a:cubicBezTo>
                  <a:cubicBezTo>
                    <a:pt x="306175" y="400984"/>
                    <a:pt x="404170" y="423996"/>
                    <a:pt x="503603" y="438404"/>
                  </a:cubicBezTo>
                  <a:cubicBezTo>
                    <a:pt x="551977" y="445916"/>
                    <a:pt x="600504" y="452095"/>
                    <a:pt x="648834" y="457511"/>
                  </a:cubicBezTo>
                  <a:cubicBezTo>
                    <a:pt x="947660" y="490878"/>
                    <a:pt x="1249285" y="490635"/>
                    <a:pt x="1548057" y="456787"/>
                  </a:cubicBezTo>
                  <a:cubicBezTo>
                    <a:pt x="1571400" y="454127"/>
                    <a:pt x="1622149" y="447897"/>
                    <a:pt x="1685434" y="437452"/>
                  </a:cubicBezTo>
                  <a:cubicBezTo>
                    <a:pt x="1911887" y="400088"/>
                    <a:pt x="2298863" y="308908"/>
                    <a:pt x="2165195" y="135141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8" name="Google Shape;158;p15"/>
          <p:cNvGrpSpPr/>
          <p:nvPr/>
        </p:nvGrpSpPr>
        <p:grpSpPr>
          <a:xfrm>
            <a:off x="138858" y="3622742"/>
            <a:ext cx="1426711" cy="2433115"/>
            <a:chOff x="385907" y="2954040"/>
            <a:chExt cx="2496869" cy="4258164"/>
          </a:xfrm>
        </p:grpSpPr>
        <p:sp>
          <p:nvSpPr>
            <p:cNvPr id="159" name="Google Shape;159;p15"/>
            <p:cNvSpPr/>
            <p:nvPr/>
          </p:nvSpPr>
          <p:spPr>
            <a:xfrm rot="-902946">
              <a:off x="2130199" y="3135218"/>
              <a:ext cx="395152" cy="507661"/>
            </a:xfrm>
            <a:prstGeom prst="roundRect">
              <a:avLst>
                <a:gd fmla="val 10020" name="adj"/>
              </a:avLst>
            </a:pr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5"/>
            <p:cNvSpPr/>
            <p:nvPr/>
          </p:nvSpPr>
          <p:spPr>
            <a:xfrm>
              <a:off x="385907" y="3211704"/>
              <a:ext cx="1943100" cy="4000500"/>
            </a:xfrm>
            <a:custGeom>
              <a:rect b="b" l="l" r="r" t="t"/>
              <a:pathLst>
                <a:path extrusionOk="0" h="4000500" w="1943100">
                  <a:moveTo>
                    <a:pt x="1910253" y="419988"/>
                  </a:moveTo>
                  <a:cubicBezTo>
                    <a:pt x="1888859" y="587146"/>
                    <a:pt x="1667683" y="623881"/>
                    <a:pt x="1533342" y="631964"/>
                  </a:cubicBezTo>
                  <a:cubicBezTo>
                    <a:pt x="1475748" y="635326"/>
                    <a:pt x="1418001" y="635128"/>
                    <a:pt x="1360431" y="631373"/>
                  </a:cubicBezTo>
                  <a:cubicBezTo>
                    <a:pt x="1360432" y="627786"/>
                    <a:pt x="1360578" y="624224"/>
                    <a:pt x="1360501" y="620623"/>
                  </a:cubicBezTo>
                  <a:cubicBezTo>
                    <a:pt x="1355923" y="401154"/>
                    <a:pt x="1196671" y="195046"/>
                    <a:pt x="1017468" y="81432"/>
                  </a:cubicBezTo>
                  <a:cubicBezTo>
                    <a:pt x="939528" y="32016"/>
                    <a:pt x="844437" y="-7849"/>
                    <a:pt x="750279" y="1320"/>
                  </a:cubicBezTo>
                  <a:cubicBezTo>
                    <a:pt x="659696" y="10147"/>
                    <a:pt x="589624" y="68237"/>
                    <a:pt x="553823" y="150691"/>
                  </a:cubicBezTo>
                  <a:cubicBezTo>
                    <a:pt x="482779" y="314261"/>
                    <a:pt x="639478" y="443471"/>
                    <a:pt x="768618" y="511822"/>
                  </a:cubicBezTo>
                  <a:cubicBezTo>
                    <a:pt x="936258" y="600551"/>
                    <a:pt x="1129717" y="649014"/>
                    <a:pt x="1320071" y="665657"/>
                  </a:cubicBezTo>
                  <a:cubicBezTo>
                    <a:pt x="1311852" y="742173"/>
                    <a:pt x="1279038" y="813959"/>
                    <a:pt x="1226554" y="870241"/>
                  </a:cubicBezTo>
                  <a:cubicBezTo>
                    <a:pt x="1120573" y="984541"/>
                    <a:pt x="974898" y="1015657"/>
                    <a:pt x="825107" y="1022133"/>
                  </a:cubicBezTo>
                  <a:cubicBezTo>
                    <a:pt x="677578" y="1028483"/>
                    <a:pt x="525870" y="1021670"/>
                    <a:pt x="386615" y="1079201"/>
                  </a:cubicBezTo>
                  <a:cubicBezTo>
                    <a:pt x="221007" y="1147616"/>
                    <a:pt x="96077" y="1301026"/>
                    <a:pt x="35396" y="1466945"/>
                  </a:cubicBezTo>
                  <a:cubicBezTo>
                    <a:pt x="-26104" y="1635144"/>
                    <a:pt x="-5796" y="1819401"/>
                    <a:pt x="83358" y="1973764"/>
                  </a:cubicBezTo>
                  <a:cubicBezTo>
                    <a:pt x="163691" y="2112829"/>
                    <a:pt x="286608" y="2214543"/>
                    <a:pt x="426702" y="2289301"/>
                  </a:cubicBezTo>
                  <a:cubicBezTo>
                    <a:pt x="554242" y="2357367"/>
                    <a:pt x="690786" y="2407316"/>
                    <a:pt x="816141" y="2479643"/>
                  </a:cubicBezTo>
                  <a:cubicBezTo>
                    <a:pt x="947135" y="2555208"/>
                    <a:pt x="1056806" y="2658256"/>
                    <a:pt x="1117176" y="2799149"/>
                  </a:cubicBezTo>
                  <a:cubicBezTo>
                    <a:pt x="1259860" y="3132290"/>
                    <a:pt x="1126840" y="3530415"/>
                    <a:pt x="911677" y="3800506"/>
                  </a:cubicBezTo>
                  <a:cubicBezTo>
                    <a:pt x="861148" y="3864236"/>
                    <a:pt x="804012" y="3922435"/>
                    <a:pt x="741224" y="3974128"/>
                  </a:cubicBezTo>
                  <a:cubicBezTo>
                    <a:pt x="722250" y="3989679"/>
                    <a:pt x="749339" y="4016495"/>
                    <a:pt x="768167" y="4001071"/>
                  </a:cubicBezTo>
                  <a:cubicBezTo>
                    <a:pt x="1039280" y="3778910"/>
                    <a:pt x="1228136" y="3412426"/>
                    <a:pt x="1212629" y="3058001"/>
                  </a:cubicBezTo>
                  <a:cubicBezTo>
                    <a:pt x="1205307" y="2890640"/>
                    <a:pt x="1148005" y="2724816"/>
                    <a:pt x="1033654" y="2600350"/>
                  </a:cubicBezTo>
                  <a:cubicBezTo>
                    <a:pt x="931883" y="2489581"/>
                    <a:pt x="795720" y="2420975"/>
                    <a:pt x="661004" y="2358974"/>
                  </a:cubicBezTo>
                  <a:cubicBezTo>
                    <a:pt x="524562" y="2296179"/>
                    <a:pt x="381554" y="2237105"/>
                    <a:pt x="267235" y="2137086"/>
                  </a:cubicBezTo>
                  <a:cubicBezTo>
                    <a:pt x="123572" y="2011400"/>
                    <a:pt x="25858" y="1828958"/>
                    <a:pt x="38158" y="1634756"/>
                  </a:cubicBezTo>
                  <a:cubicBezTo>
                    <a:pt x="50782" y="1435525"/>
                    <a:pt x="179655" y="1229988"/>
                    <a:pt x="356154" y="1135430"/>
                  </a:cubicBezTo>
                  <a:cubicBezTo>
                    <a:pt x="499416" y="1058678"/>
                    <a:pt x="663906" y="1066850"/>
                    <a:pt x="821228" y="1060398"/>
                  </a:cubicBezTo>
                  <a:cubicBezTo>
                    <a:pt x="973393" y="1054144"/>
                    <a:pt x="1122288" y="1024642"/>
                    <a:pt x="1235686" y="915327"/>
                  </a:cubicBezTo>
                  <a:cubicBezTo>
                    <a:pt x="1304480" y="850170"/>
                    <a:pt x="1347958" y="762741"/>
                    <a:pt x="1358400" y="668566"/>
                  </a:cubicBezTo>
                  <a:cubicBezTo>
                    <a:pt x="1376326" y="669740"/>
                    <a:pt x="1394220" y="670737"/>
                    <a:pt x="1412025" y="671353"/>
                  </a:cubicBezTo>
                  <a:cubicBezTo>
                    <a:pt x="1513232" y="674865"/>
                    <a:pt x="1617372" y="669150"/>
                    <a:pt x="1715263" y="641508"/>
                  </a:cubicBezTo>
                  <a:cubicBezTo>
                    <a:pt x="1790193" y="620350"/>
                    <a:pt x="1866165" y="584085"/>
                    <a:pt x="1911955" y="518642"/>
                  </a:cubicBezTo>
                  <a:cubicBezTo>
                    <a:pt x="1931955" y="489220"/>
                    <a:pt x="1944451" y="455350"/>
                    <a:pt x="1948353" y="419988"/>
                  </a:cubicBezTo>
                  <a:cubicBezTo>
                    <a:pt x="1951471" y="395731"/>
                    <a:pt x="1913339" y="395960"/>
                    <a:pt x="1910253" y="419988"/>
                  </a:cubicBezTo>
                  <a:close/>
                  <a:moveTo>
                    <a:pt x="900603" y="529977"/>
                  </a:moveTo>
                  <a:cubicBezTo>
                    <a:pt x="815900" y="497255"/>
                    <a:pt x="730270" y="455345"/>
                    <a:pt x="662033" y="394411"/>
                  </a:cubicBezTo>
                  <a:cubicBezTo>
                    <a:pt x="613614" y="351167"/>
                    <a:pt x="570409" y="293446"/>
                    <a:pt x="573825" y="225361"/>
                  </a:cubicBezTo>
                  <a:cubicBezTo>
                    <a:pt x="577585" y="150304"/>
                    <a:pt x="634385" y="74231"/>
                    <a:pt x="705118" y="49586"/>
                  </a:cubicBezTo>
                  <a:cubicBezTo>
                    <a:pt x="787033" y="21056"/>
                    <a:pt x="878473" y="49168"/>
                    <a:pt x="952184" y="87686"/>
                  </a:cubicBezTo>
                  <a:cubicBezTo>
                    <a:pt x="1132784" y="182092"/>
                    <a:pt x="1296747" y="375678"/>
                    <a:pt x="1319944" y="583221"/>
                  </a:cubicBezTo>
                  <a:cubicBezTo>
                    <a:pt x="1321607" y="598241"/>
                    <a:pt x="1322375" y="613347"/>
                    <a:pt x="1322243" y="628459"/>
                  </a:cubicBezTo>
                  <a:cubicBezTo>
                    <a:pt x="1177814" y="615313"/>
                    <a:pt x="1035911" y="582169"/>
                    <a:pt x="900603" y="529977"/>
                  </a:cubicBezTo>
                  <a:close/>
                </a:path>
              </a:pathLst>
            </a:custGeom>
            <a:solidFill>
              <a:srgbClr val="FFFFFF">
                <a:alpha val="4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5"/>
            <p:cNvSpPr/>
            <p:nvPr/>
          </p:nvSpPr>
          <p:spPr>
            <a:xfrm>
              <a:off x="2044576" y="3063162"/>
              <a:ext cx="838200" cy="1181100"/>
            </a:xfrm>
            <a:custGeom>
              <a:rect b="b" l="l" r="r" t="t"/>
              <a:pathLst>
                <a:path extrusionOk="0" h="1181100" w="838200">
                  <a:moveTo>
                    <a:pt x="336674" y="168988"/>
                  </a:moveTo>
                  <a:cubicBezTo>
                    <a:pt x="336674" y="168988"/>
                    <a:pt x="571624" y="283288"/>
                    <a:pt x="616074" y="111838"/>
                  </a:cubicBezTo>
                  <a:lnTo>
                    <a:pt x="597024" y="41988"/>
                  </a:lnTo>
                  <a:cubicBezTo>
                    <a:pt x="597024" y="41988"/>
                    <a:pt x="603374" y="-2462"/>
                    <a:pt x="641474" y="41988"/>
                  </a:cubicBezTo>
                  <a:cubicBezTo>
                    <a:pt x="641474" y="41988"/>
                    <a:pt x="660524" y="-15162"/>
                    <a:pt x="692274" y="3888"/>
                  </a:cubicBezTo>
                  <a:cubicBezTo>
                    <a:pt x="724024" y="22938"/>
                    <a:pt x="749424" y="73738"/>
                    <a:pt x="679574" y="162638"/>
                  </a:cubicBezTo>
                  <a:cubicBezTo>
                    <a:pt x="679574" y="162638"/>
                    <a:pt x="679574" y="334088"/>
                    <a:pt x="444624" y="315038"/>
                  </a:cubicBezTo>
                  <a:lnTo>
                    <a:pt x="527174" y="518238"/>
                  </a:lnTo>
                  <a:cubicBezTo>
                    <a:pt x="527174" y="518238"/>
                    <a:pt x="565274" y="689688"/>
                    <a:pt x="774824" y="772238"/>
                  </a:cubicBezTo>
                  <a:cubicBezTo>
                    <a:pt x="774824" y="772238"/>
                    <a:pt x="900180" y="915462"/>
                    <a:pt x="800224" y="975438"/>
                  </a:cubicBezTo>
                  <a:cubicBezTo>
                    <a:pt x="736724" y="1013538"/>
                    <a:pt x="711324" y="886538"/>
                    <a:pt x="711324" y="886538"/>
                  </a:cubicBezTo>
                  <a:cubicBezTo>
                    <a:pt x="711324" y="886538"/>
                    <a:pt x="470024" y="842088"/>
                    <a:pt x="438274" y="651588"/>
                  </a:cubicBezTo>
                  <a:cubicBezTo>
                    <a:pt x="438274" y="651588"/>
                    <a:pt x="431924" y="626188"/>
                    <a:pt x="393824" y="645238"/>
                  </a:cubicBezTo>
                  <a:cubicBezTo>
                    <a:pt x="375867" y="654217"/>
                    <a:pt x="374774" y="676988"/>
                    <a:pt x="374774" y="676988"/>
                  </a:cubicBezTo>
                  <a:cubicBezTo>
                    <a:pt x="374774" y="676988"/>
                    <a:pt x="336674" y="873838"/>
                    <a:pt x="476374" y="994488"/>
                  </a:cubicBezTo>
                  <a:cubicBezTo>
                    <a:pt x="476374" y="994488"/>
                    <a:pt x="572063" y="1135140"/>
                    <a:pt x="476374" y="1178638"/>
                  </a:cubicBezTo>
                  <a:cubicBezTo>
                    <a:pt x="406524" y="1210388"/>
                    <a:pt x="387474" y="1057988"/>
                    <a:pt x="387474" y="1057988"/>
                  </a:cubicBezTo>
                  <a:cubicBezTo>
                    <a:pt x="387474" y="1057988"/>
                    <a:pt x="203324" y="988138"/>
                    <a:pt x="216024" y="702388"/>
                  </a:cubicBezTo>
                  <a:lnTo>
                    <a:pt x="139824" y="422988"/>
                  </a:lnTo>
                  <a:cubicBezTo>
                    <a:pt x="139824" y="422988"/>
                    <a:pt x="76324" y="613488"/>
                    <a:pt x="127124" y="740488"/>
                  </a:cubicBezTo>
                  <a:lnTo>
                    <a:pt x="165224" y="784938"/>
                  </a:lnTo>
                  <a:cubicBezTo>
                    <a:pt x="165224" y="784938"/>
                    <a:pt x="196974" y="835738"/>
                    <a:pt x="127124" y="803988"/>
                  </a:cubicBezTo>
                  <a:cubicBezTo>
                    <a:pt x="127124" y="803988"/>
                    <a:pt x="139824" y="867488"/>
                    <a:pt x="108074" y="873838"/>
                  </a:cubicBezTo>
                  <a:cubicBezTo>
                    <a:pt x="76324" y="880188"/>
                    <a:pt x="31874" y="848438"/>
                    <a:pt x="57274" y="746838"/>
                  </a:cubicBezTo>
                  <a:cubicBezTo>
                    <a:pt x="57274" y="746838"/>
                    <a:pt x="-126876" y="397588"/>
                    <a:pt x="165224" y="213438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23000">
                  <a:srgbClr val="FFFFFF"/>
                </a:gs>
                <a:gs pos="75000">
                  <a:srgbClr val="D9D9D9"/>
                </a:gs>
                <a:gs pos="100000">
                  <a:srgbClr val="D9D9D9"/>
                </a:gs>
              </a:gsLst>
              <a:lin ang="2700006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5"/>
            <p:cNvSpPr/>
            <p:nvPr/>
          </p:nvSpPr>
          <p:spPr>
            <a:xfrm>
              <a:off x="2167738" y="3232150"/>
              <a:ext cx="247650" cy="88900"/>
            </a:xfrm>
            <a:custGeom>
              <a:rect b="b" l="l" r="r" t="t"/>
              <a:pathLst>
                <a:path extrusionOk="0" h="88900" w="247650">
                  <a:moveTo>
                    <a:pt x="251841" y="15500"/>
                  </a:moveTo>
                  <a:cubicBezTo>
                    <a:pt x="238806" y="10997"/>
                    <a:pt x="226013" y="5823"/>
                    <a:pt x="213512" y="0"/>
                  </a:cubicBezTo>
                  <a:lnTo>
                    <a:pt x="42062" y="44450"/>
                  </a:lnTo>
                  <a:cubicBezTo>
                    <a:pt x="27426" y="53665"/>
                    <a:pt x="13377" y="63783"/>
                    <a:pt x="0" y="74746"/>
                  </a:cubicBezTo>
                  <a:cubicBezTo>
                    <a:pt x="39916" y="91695"/>
                    <a:pt x="83998" y="96283"/>
                    <a:pt x="126549" y="87916"/>
                  </a:cubicBezTo>
                  <a:cubicBezTo>
                    <a:pt x="175438" y="79013"/>
                    <a:pt x="219722" y="53418"/>
                    <a:pt x="251841" y="15500"/>
                  </a:cubicBezTo>
                  <a:close/>
                </a:path>
              </a:pathLst>
            </a:cu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15"/>
            <p:cNvSpPr/>
            <p:nvPr/>
          </p:nvSpPr>
          <p:spPr>
            <a:xfrm>
              <a:off x="2056223" y="2954040"/>
              <a:ext cx="406400" cy="374650"/>
            </a:xfrm>
            <a:custGeom>
              <a:rect b="b" l="l" r="r" t="t"/>
              <a:pathLst>
                <a:path extrusionOk="0" h="374650" w="406400">
                  <a:moveTo>
                    <a:pt x="379028" y="155945"/>
                  </a:moveTo>
                  <a:cubicBezTo>
                    <a:pt x="395437" y="242071"/>
                    <a:pt x="330542" y="326788"/>
                    <a:pt x="234081" y="345166"/>
                  </a:cubicBezTo>
                  <a:cubicBezTo>
                    <a:pt x="137620" y="363545"/>
                    <a:pt x="46121" y="308624"/>
                    <a:pt x="29711" y="222498"/>
                  </a:cubicBezTo>
                  <a:cubicBezTo>
                    <a:pt x="13302" y="136372"/>
                    <a:pt x="78197" y="51655"/>
                    <a:pt x="174658" y="33277"/>
                  </a:cubicBezTo>
                  <a:cubicBezTo>
                    <a:pt x="271119" y="14899"/>
                    <a:pt x="362619" y="69819"/>
                    <a:pt x="379028" y="15594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15"/>
            <p:cNvSpPr/>
            <p:nvPr/>
          </p:nvSpPr>
          <p:spPr>
            <a:xfrm>
              <a:off x="2108394" y="3050617"/>
              <a:ext cx="298450" cy="228600"/>
            </a:xfrm>
            <a:custGeom>
              <a:rect b="b" l="l" r="r" t="t"/>
              <a:pathLst>
                <a:path extrusionOk="0" h="228600" w="298450">
                  <a:moveTo>
                    <a:pt x="301202" y="67506"/>
                  </a:moveTo>
                  <a:cubicBezTo>
                    <a:pt x="315249" y="141255"/>
                    <a:pt x="259680" y="213798"/>
                    <a:pt x="177079" y="229539"/>
                  </a:cubicBezTo>
                  <a:cubicBezTo>
                    <a:pt x="94478" y="245281"/>
                    <a:pt x="16126" y="198247"/>
                    <a:pt x="2073" y="124498"/>
                  </a:cubicBezTo>
                  <a:cubicBezTo>
                    <a:pt x="-11979" y="50749"/>
                    <a:pt x="47044" y="23774"/>
                    <a:pt x="129644" y="8039"/>
                  </a:cubicBezTo>
                  <a:cubicBezTo>
                    <a:pt x="212245" y="-7697"/>
                    <a:pt x="287150" y="-6249"/>
                    <a:pt x="301202" y="67506"/>
                  </a:cubicBezTo>
                  <a:close/>
                </a:path>
              </a:pathLst>
            </a:custGeom>
            <a:gradFill>
              <a:gsLst>
                <a:gs pos="0">
                  <a:srgbClr val="008391"/>
                </a:gs>
                <a:gs pos="27000">
                  <a:srgbClr val="0F264C"/>
                </a:gs>
                <a:gs pos="71000">
                  <a:srgbClr val="251047"/>
                </a:gs>
                <a:gs pos="100000">
                  <a:srgbClr val="7D2A99"/>
                </a:gs>
              </a:gsLst>
              <a:lin ang="8099331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5"/>
            <p:cNvSpPr/>
            <p:nvPr/>
          </p:nvSpPr>
          <p:spPr>
            <a:xfrm>
              <a:off x="2133406" y="3111500"/>
              <a:ext cx="31750" cy="101600"/>
            </a:xfrm>
            <a:custGeom>
              <a:rect b="b" l="l" r="r" t="t"/>
              <a:pathLst>
                <a:path extrusionOk="0" h="101600" w="31750">
                  <a:moveTo>
                    <a:pt x="34019" y="0"/>
                  </a:moveTo>
                  <a:cubicBezTo>
                    <a:pt x="24308" y="14355"/>
                    <a:pt x="19095" y="31278"/>
                    <a:pt x="19046" y="48609"/>
                  </a:cubicBezTo>
                  <a:cubicBezTo>
                    <a:pt x="19297" y="57056"/>
                    <a:pt x="20266" y="65466"/>
                    <a:pt x="21941" y="73749"/>
                  </a:cubicBezTo>
                  <a:cubicBezTo>
                    <a:pt x="22900" y="78080"/>
                    <a:pt x="23980" y="82499"/>
                    <a:pt x="24786" y="87173"/>
                  </a:cubicBezTo>
                  <a:cubicBezTo>
                    <a:pt x="26078" y="91910"/>
                    <a:pt x="27042" y="96730"/>
                    <a:pt x="27669" y="101600"/>
                  </a:cubicBezTo>
                  <a:cubicBezTo>
                    <a:pt x="23649" y="98538"/>
                    <a:pt x="19898" y="95139"/>
                    <a:pt x="16455" y="91440"/>
                  </a:cubicBezTo>
                  <a:cubicBezTo>
                    <a:pt x="13292" y="87490"/>
                    <a:pt x="10428" y="83308"/>
                    <a:pt x="7889" y="78930"/>
                  </a:cubicBezTo>
                  <a:cubicBezTo>
                    <a:pt x="2910" y="69622"/>
                    <a:pt x="207" y="59266"/>
                    <a:pt x="2" y="48711"/>
                  </a:cubicBezTo>
                  <a:cubicBezTo>
                    <a:pt x="-98" y="37775"/>
                    <a:pt x="3088" y="27062"/>
                    <a:pt x="9146" y="17958"/>
                  </a:cubicBezTo>
                  <a:cubicBezTo>
                    <a:pt x="14873" y="9046"/>
                    <a:pt x="23758" y="2631"/>
                    <a:pt x="3401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6" name="Google Shape;166;p15"/>
            <p:cNvGrpSpPr/>
            <p:nvPr/>
          </p:nvGrpSpPr>
          <p:grpSpPr>
            <a:xfrm>
              <a:off x="2044935" y="3180156"/>
              <a:ext cx="777138" cy="952684"/>
              <a:chOff x="2044935" y="3180156"/>
              <a:chExt cx="777138" cy="952684"/>
            </a:xfrm>
          </p:grpSpPr>
          <p:sp>
            <p:nvSpPr>
              <p:cNvPr id="167" name="Google Shape;167;p15"/>
              <p:cNvSpPr/>
              <p:nvPr/>
            </p:nvSpPr>
            <p:spPr>
              <a:xfrm>
                <a:off x="2046821" y="3511033"/>
                <a:ext cx="120650" cy="57150"/>
              </a:xfrm>
              <a:custGeom>
                <a:rect b="b" l="l" r="r" t="t"/>
                <a:pathLst>
                  <a:path extrusionOk="0" h="57150" w="120650">
                    <a:moveTo>
                      <a:pt x="116884" y="58613"/>
                    </a:moveTo>
                    <a:cubicBezTo>
                      <a:pt x="118370" y="50739"/>
                      <a:pt x="119901" y="43259"/>
                      <a:pt x="121444" y="36230"/>
                    </a:cubicBezTo>
                    <a:cubicBezTo>
                      <a:pt x="98684" y="16434"/>
                      <a:pt x="70305" y="4250"/>
                      <a:pt x="40278" y="1381"/>
                    </a:cubicBezTo>
                    <a:cubicBezTo>
                      <a:pt x="27753" y="-81"/>
                      <a:pt x="15120" y="-383"/>
                      <a:pt x="2540" y="479"/>
                    </a:cubicBezTo>
                    <a:cubicBezTo>
                      <a:pt x="1511" y="6943"/>
                      <a:pt x="664" y="13393"/>
                      <a:pt x="0" y="19828"/>
                    </a:cubicBezTo>
                    <a:cubicBezTo>
                      <a:pt x="28092" y="17446"/>
                      <a:pt x="81280" y="19186"/>
                      <a:pt x="116884" y="5861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15"/>
              <p:cNvSpPr/>
              <p:nvPr/>
            </p:nvSpPr>
            <p:spPr>
              <a:xfrm>
                <a:off x="2044935" y="3586202"/>
                <a:ext cx="107950" cy="44450"/>
              </a:xfrm>
              <a:custGeom>
                <a:rect b="b" l="l" r="r" t="t"/>
                <a:pathLst>
                  <a:path extrusionOk="0" h="44450" w="107950">
                    <a:moveTo>
                      <a:pt x="109550" y="47980"/>
                    </a:moveTo>
                    <a:cubicBezTo>
                      <a:pt x="110312" y="39881"/>
                      <a:pt x="111208" y="31946"/>
                      <a:pt x="112236" y="24173"/>
                    </a:cubicBezTo>
                    <a:cubicBezTo>
                      <a:pt x="75222" y="-6307"/>
                      <a:pt x="27750" y="-1747"/>
                      <a:pt x="0" y="4768"/>
                    </a:cubicBezTo>
                    <a:cubicBezTo>
                      <a:pt x="260" y="11238"/>
                      <a:pt x="673" y="17633"/>
                      <a:pt x="1188" y="23970"/>
                    </a:cubicBezTo>
                    <a:cubicBezTo>
                      <a:pt x="26822" y="17315"/>
                      <a:pt x="76346" y="11016"/>
                      <a:pt x="109550" y="4798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15"/>
              <p:cNvSpPr/>
              <p:nvPr/>
            </p:nvSpPr>
            <p:spPr>
              <a:xfrm>
                <a:off x="2093747" y="3777132"/>
                <a:ext cx="69850" cy="31750"/>
              </a:xfrm>
              <a:custGeom>
                <a:rect b="b" l="l" r="r" t="t"/>
                <a:pathLst>
                  <a:path extrusionOk="0" h="31750" w="69850">
                    <a:moveTo>
                      <a:pt x="8064" y="33033"/>
                    </a:moveTo>
                    <a:cubicBezTo>
                      <a:pt x="29459" y="24609"/>
                      <a:pt x="52085" y="19734"/>
                      <a:pt x="75051" y="18599"/>
                    </a:cubicBezTo>
                    <a:cubicBezTo>
                      <a:pt x="72879" y="12510"/>
                      <a:pt x="70917" y="6318"/>
                      <a:pt x="69215" y="0"/>
                    </a:cubicBezTo>
                    <a:cubicBezTo>
                      <a:pt x="45444" y="1531"/>
                      <a:pt x="22073" y="6876"/>
                      <a:pt x="0" y="15830"/>
                    </a:cubicBezTo>
                    <a:cubicBezTo>
                      <a:pt x="4928" y="26765"/>
                      <a:pt x="8103" y="32868"/>
                      <a:pt x="8103" y="32868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5"/>
              <p:cNvSpPr/>
              <p:nvPr/>
            </p:nvSpPr>
            <p:spPr>
              <a:xfrm>
                <a:off x="2304828" y="3964013"/>
                <a:ext cx="152400" cy="50800"/>
              </a:xfrm>
              <a:custGeom>
                <a:rect b="b" l="l" r="r" t="t"/>
                <a:pathLst>
                  <a:path extrusionOk="0" h="50800" w="152400">
                    <a:moveTo>
                      <a:pt x="144628" y="0"/>
                    </a:moveTo>
                    <a:cubicBezTo>
                      <a:pt x="80296" y="40957"/>
                      <a:pt x="29693" y="39039"/>
                      <a:pt x="0" y="31286"/>
                    </a:cubicBezTo>
                    <a:cubicBezTo>
                      <a:pt x="4051" y="38976"/>
                      <a:pt x="8255" y="46329"/>
                      <a:pt x="12535" y="53181"/>
                    </a:cubicBezTo>
                    <a:cubicBezTo>
                      <a:pt x="20223" y="54279"/>
                      <a:pt x="27979" y="54828"/>
                      <a:pt x="35744" y="54826"/>
                    </a:cubicBezTo>
                    <a:cubicBezTo>
                      <a:pt x="67272" y="54826"/>
                      <a:pt x="107353" y="46050"/>
                      <a:pt x="153486" y="16992"/>
                    </a:cubicBezTo>
                    <a:cubicBezTo>
                      <a:pt x="150305" y="11360"/>
                      <a:pt x="147377" y="5690"/>
                      <a:pt x="144628" y="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15"/>
              <p:cNvSpPr/>
              <p:nvPr/>
            </p:nvSpPr>
            <p:spPr>
              <a:xfrm>
                <a:off x="2426513" y="4050290"/>
                <a:ext cx="95250" cy="82550"/>
              </a:xfrm>
              <a:custGeom>
                <a:rect b="b" l="l" r="r" t="t"/>
                <a:pathLst>
                  <a:path extrusionOk="0" h="82550" w="95250">
                    <a:moveTo>
                      <a:pt x="99130" y="14745"/>
                    </a:moveTo>
                    <a:cubicBezTo>
                      <a:pt x="96272" y="10077"/>
                      <a:pt x="94437" y="7360"/>
                      <a:pt x="94437" y="7360"/>
                    </a:cubicBezTo>
                    <a:cubicBezTo>
                      <a:pt x="91650" y="4953"/>
                      <a:pt x="89053" y="2464"/>
                      <a:pt x="86404" y="0"/>
                    </a:cubicBezTo>
                    <a:cubicBezTo>
                      <a:pt x="50248" y="47574"/>
                      <a:pt x="18199" y="63290"/>
                      <a:pt x="0" y="68421"/>
                    </a:cubicBezTo>
                    <a:cubicBezTo>
                      <a:pt x="3493" y="70066"/>
                      <a:pt x="5537" y="70860"/>
                      <a:pt x="5537" y="70860"/>
                    </a:cubicBezTo>
                    <a:cubicBezTo>
                      <a:pt x="5537" y="70860"/>
                      <a:pt x="6293" y="76810"/>
                      <a:pt x="8007" y="86042"/>
                    </a:cubicBezTo>
                    <a:cubicBezTo>
                      <a:pt x="29667" y="79362"/>
                      <a:pt x="62783" y="61532"/>
                      <a:pt x="99130" y="147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15"/>
              <p:cNvSpPr/>
              <p:nvPr/>
            </p:nvSpPr>
            <p:spPr>
              <a:xfrm>
                <a:off x="2733173" y="3829926"/>
                <a:ext cx="88900" cy="120650"/>
              </a:xfrm>
              <a:custGeom>
                <a:rect b="b" l="l" r="r" t="t"/>
                <a:pathLst>
                  <a:path extrusionOk="0" h="120650" w="88900">
                    <a:moveTo>
                      <a:pt x="86227" y="5474"/>
                    </a:moveTo>
                    <a:cubicBezTo>
                      <a:pt x="81744" y="3708"/>
                      <a:pt x="77445" y="1848"/>
                      <a:pt x="73120" y="0"/>
                    </a:cubicBezTo>
                    <a:cubicBezTo>
                      <a:pt x="67551" y="76035"/>
                      <a:pt x="25616" y="104210"/>
                      <a:pt x="0" y="114345"/>
                    </a:cubicBezTo>
                    <a:cubicBezTo>
                      <a:pt x="14135" y="118186"/>
                      <a:pt x="22727" y="119774"/>
                      <a:pt x="22727" y="119774"/>
                    </a:cubicBezTo>
                    <a:cubicBezTo>
                      <a:pt x="22727" y="119774"/>
                      <a:pt x="23006" y="121158"/>
                      <a:pt x="23552" y="123501"/>
                    </a:cubicBezTo>
                    <a:cubicBezTo>
                      <a:pt x="51067" y="107524"/>
                      <a:pt x="83572" y="75343"/>
                      <a:pt x="91167" y="11437"/>
                    </a:cubicBezTo>
                    <a:cubicBezTo>
                      <a:pt x="88132" y="7620"/>
                      <a:pt x="86227" y="5474"/>
                      <a:pt x="86227" y="547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15"/>
              <p:cNvSpPr/>
              <p:nvPr/>
            </p:nvSpPr>
            <p:spPr>
              <a:xfrm>
                <a:off x="2521191" y="3706736"/>
                <a:ext cx="127000" cy="120650"/>
              </a:xfrm>
              <a:custGeom>
                <a:rect b="b" l="l" r="r" t="t"/>
                <a:pathLst>
                  <a:path extrusionOk="0" h="120650" w="127000">
                    <a:moveTo>
                      <a:pt x="131756" y="16370"/>
                    </a:moveTo>
                    <a:cubicBezTo>
                      <a:pt x="126759" y="10890"/>
                      <a:pt x="122003" y="5423"/>
                      <a:pt x="117570" y="0"/>
                    </a:cubicBezTo>
                    <a:cubicBezTo>
                      <a:pt x="40437" y="18993"/>
                      <a:pt x="11068" y="69742"/>
                      <a:pt x="0" y="102305"/>
                    </a:cubicBezTo>
                    <a:cubicBezTo>
                      <a:pt x="4515" y="108820"/>
                      <a:pt x="9322" y="115005"/>
                      <a:pt x="14332" y="120987"/>
                    </a:cubicBezTo>
                    <a:cubicBezTo>
                      <a:pt x="20079" y="95345"/>
                      <a:pt x="43059" y="33954"/>
                      <a:pt x="131756" y="16370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15"/>
              <p:cNvSpPr/>
              <p:nvPr/>
            </p:nvSpPr>
            <p:spPr>
              <a:xfrm>
                <a:off x="2266372" y="3848519"/>
                <a:ext cx="152400" cy="44450"/>
              </a:xfrm>
              <a:custGeom>
                <a:rect b="b" l="l" r="r" t="t"/>
                <a:pathLst>
                  <a:path extrusionOk="0" h="44450" w="152400">
                    <a:moveTo>
                      <a:pt x="154381" y="24899"/>
                    </a:moveTo>
                    <a:cubicBezTo>
                      <a:pt x="153168" y="17965"/>
                      <a:pt x="152127" y="11126"/>
                      <a:pt x="151321" y="4477"/>
                    </a:cubicBezTo>
                    <a:cubicBezTo>
                      <a:pt x="88341" y="-9614"/>
                      <a:pt x="29845" y="12732"/>
                      <a:pt x="0" y="27667"/>
                    </a:cubicBezTo>
                    <a:cubicBezTo>
                      <a:pt x="1080" y="34402"/>
                      <a:pt x="2278" y="40964"/>
                      <a:pt x="3594" y="47352"/>
                    </a:cubicBezTo>
                    <a:cubicBezTo>
                      <a:pt x="30004" y="33585"/>
                      <a:pt x="91205" y="7836"/>
                      <a:pt x="154381" y="24899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15"/>
              <p:cNvSpPr/>
              <p:nvPr/>
            </p:nvSpPr>
            <p:spPr>
              <a:xfrm>
                <a:off x="2598185" y="3770338"/>
                <a:ext cx="120650" cy="120650"/>
              </a:xfrm>
              <a:custGeom>
                <a:rect b="b" l="l" r="r" t="t"/>
                <a:pathLst>
                  <a:path extrusionOk="0" h="120650" w="120650">
                    <a:moveTo>
                      <a:pt x="123006" y="12643"/>
                    </a:moveTo>
                    <a:cubicBezTo>
                      <a:pt x="117075" y="8484"/>
                      <a:pt x="111341" y="4273"/>
                      <a:pt x="105861" y="0"/>
                    </a:cubicBezTo>
                    <a:cubicBezTo>
                      <a:pt x="94088" y="82766"/>
                      <a:pt x="33960" y="106413"/>
                      <a:pt x="0" y="113150"/>
                    </a:cubicBezTo>
                    <a:cubicBezTo>
                      <a:pt x="7150" y="118008"/>
                      <a:pt x="14364" y="122587"/>
                      <a:pt x="21590" y="126809"/>
                    </a:cubicBezTo>
                    <a:cubicBezTo>
                      <a:pt x="74639" y="111584"/>
                      <a:pt x="114140" y="67116"/>
                      <a:pt x="123006" y="12643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5"/>
              <p:cNvSpPr/>
              <p:nvPr/>
            </p:nvSpPr>
            <p:spPr>
              <a:xfrm>
                <a:off x="2652008" y="3180156"/>
                <a:ext cx="76200" cy="50800"/>
              </a:xfrm>
              <a:custGeom>
                <a:rect b="b" l="l" r="r" t="t"/>
                <a:pathLst>
                  <a:path extrusionOk="0" h="50800" w="76200">
                    <a:moveTo>
                      <a:pt x="72142" y="45644"/>
                    </a:moveTo>
                    <a:cubicBezTo>
                      <a:pt x="74778" y="42291"/>
                      <a:pt x="77222" y="39008"/>
                      <a:pt x="79604" y="35757"/>
                    </a:cubicBezTo>
                    <a:cubicBezTo>
                      <a:pt x="51532" y="34462"/>
                      <a:pt x="25278" y="21499"/>
                      <a:pt x="7182" y="0"/>
                    </a:cubicBezTo>
                    <a:cubicBezTo>
                      <a:pt x="5233" y="6728"/>
                      <a:pt x="2834" y="13317"/>
                      <a:pt x="0" y="19723"/>
                    </a:cubicBezTo>
                    <a:cubicBezTo>
                      <a:pt x="19284" y="38927"/>
                      <a:pt x="44515" y="51016"/>
                      <a:pt x="71564" y="54013"/>
                    </a:cubicBezTo>
                    <a:cubicBezTo>
                      <a:pt x="72142" y="48768"/>
                      <a:pt x="72142" y="45644"/>
                      <a:pt x="72142" y="45644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15"/>
              <p:cNvSpPr/>
              <p:nvPr/>
            </p:nvSpPr>
            <p:spPr>
              <a:xfrm>
                <a:off x="2571545" y="3258046"/>
                <a:ext cx="50800" cy="107950"/>
              </a:xfrm>
              <a:custGeom>
                <a:rect b="b" l="l" r="r" t="t"/>
                <a:pathLst>
                  <a:path extrusionOk="0" h="107950" w="50800">
                    <a:moveTo>
                      <a:pt x="1837" y="6845"/>
                    </a:moveTo>
                    <a:cubicBezTo>
                      <a:pt x="-1880" y="28248"/>
                      <a:pt x="64" y="50250"/>
                      <a:pt x="7476" y="70669"/>
                    </a:cubicBezTo>
                    <a:cubicBezTo>
                      <a:pt x="13368" y="85895"/>
                      <a:pt x="22548" y="99633"/>
                      <a:pt x="34362" y="110903"/>
                    </a:cubicBezTo>
                    <a:cubicBezTo>
                      <a:pt x="41351" y="108875"/>
                      <a:pt x="48227" y="106478"/>
                      <a:pt x="54961" y="103721"/>
                    </a:cubicBezTo>
                    <a:cubicBezTo>
                      <a:pt x="41758" y="93346"/>
                      <a:pt x="31537" y="79659"/>
                      <a:pt x="25339" y="64052"/>
                    </a:cubicBezTo>
                    <a:cubicBezTo>
                      <a:pt x="18134" y="43435"/>
                      <a:pt x="17206" y="21144"/>
                      <a:pt x="22672" y="0"/>
                    </a:cubicBezTo>
                    <a:cubicBezTo>
                      <a:pt x="15931" y="2863"/>
                      <a:pt x="8962" y="5153"/>
                      <a:pt x="1837" y="6845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15"/>
              <p:cNvSpPr/>
              <p:nvPr/>
            </p:nvSpPr>
            <p:spPr>
              <a:xfrm>
                <a:off x="2519632" y="3269133"/>
                <a:ext cx="25400" cy="107950"/>
              </a:xfrm>
              <a:custGeom>
                <a:rect b="b" l="l" r="r" t="t"/>
                <a:pathLst>
                  <a:path extrusionOk="0" h="107950" w="25400">
                    <a:moveTo>
                      <a:pt x="11345" y="110477"/>
                    </a:moveTo>
                    <a:cubicBezTo>
                      <a:pt x="18228" y="110356"/>
                      <a:pt x="24832" y="110026"/>
                      <a:pt x="31233" y="109544"/>
                    </a:cubicBezTo>
                    <a:cubicBezTo>
                      <a:pt x="17158" y="74746"/>
                      <a:pt x="14614" y="36351"/>
                      <a:pt x="23975" y="0"/>
                    </a:cubicBezTo>
                    <a:cubicBezTo>
                      <a:pt x="17689" y="349"/>
                      <a:pt x="11358" y="406"/>
                      <a:pt x="5020" y="203"/>
                    </a:cubicBezTo>
                    <a:cubicBezTo>
                      <a:pt x="-3392" y="36816"/>
                      <a:pt x="-1198" y="75067"/>
                      <a:pt x="11345" y="110477"/>
                    </a:cubicBezTo>
                    <a:close/>
                  </a:path>
                </a:pathLst>
              </a:custGeom>
              <a:solidFill>
                <a:srgbClr val="0E003F">
                  <a:alpha val="20760"/>
                </a:srgbClr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9" name="Google Shape;179;p15"/>
            <p:cNvSpPr/>
            <p:nvPr/>
          </p:nvSpPr>
          <p:spPr>
            <a:xfrm rot="-927580">
              <a:off x="2237726" y="3390882"/>
              <a:ext cx="228466" cy="178026"/>
            </a:xfrm>
            <a:prstGeom prst="roundRect">
              <a:avLst>
                <a:gd fmla="val 9653" name="adj"/>
              </a:avLst>
            </a:prstGeom>
            <a:solidFill>
              <a:srgbClr val="0E003F">
                <a:alpha val="2076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5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3B3B3"/>
              </a:gs>
            </a:gsLst>
            <a:lin ang="5400012" scaled="0"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Instructions for Use</a:t>
            </a:r>
            <a:endParaRPr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3B3B3"/>
              </a:gs>
            </a:gsLst>
            <a:lin ang="5400012" scaled="0"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200">
                <a:solidFill>
                  <a:srgbClr val="000000"/>
                </a:solidFill>
              </a:rPr>
              <a:t>Using These Slides to Present to Students: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</a:rPr>
              <a:t>You will be meeting with students who have learned the basics of Falling Stars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</a:rPr>
              <a:t>They are challenged with the following task: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</a:rPr>
              <a:t>-Design a probe, drop a probe and measure the amount of time in the air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000000"/>
                </a:solidFill>
              </a:rPr>
              <a:t>-Analyze and compare their data</a:t>
            </a:r>
            <a:endParaRPr sz="1200">
              <a:solidFill>
                <a:srgbClr val="000000"/>
              </a:solidFill>
            </a:endParaRPr>
          </a:p>
        </p:txBody>
      </p:sp>
      <p:pic>
        <p:nvPicPr>
          <p:cNvPr id="186" name="Google Shape;18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16"/>
          <p:cNvSpPr txBox="1"/>
          <p:nvPr>
            <p:ph idx="1" type="body"/>
          </p:nvPr>
        </p:nvSpPr>
        <p:spPr>
          <a:xfrm>
            <a:off x="4572000" y="1131938"/>
            <a:ext cx="3999900" cy="3416400"/>
          </a:xfrm>
          <a:prstGeom prst="rect">
            <a:avLst/>
          </a:prstGeom>
          <a:gradFill>
            <a:gsLst>
              <a:gs pos="0">
                <a:srgbClr val="FFFFFF"/>
              </a:gs>
              <a:gs pos="100000">
                <a:srgbClr val="B3B3B3"/>
              </a:gs>
            </a:gsLst>
            <a:lin ang="5400012" scaled="0"/>
          </a:gradFill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Change slides to be about you! Keep it simple as the students will be lost in the details.</a:t>
            </a:r>
            <a:endParaRPr b="1"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Anywhere you see curly brackets { } replace the information with your own words.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00"/>
                </a:solidFill>
              </a:rPr>
              <a:t>Replace images with images of your work. (Reminders are in the speaker notes)</a:t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sz="1200">
                <a:solidFill>
                  <a:srgbClr val="000000"/>
                </a:solidFill>
              </a:rPr>
              <a:t>Before you begin: Make a copy of this slide deck to edit yourself.</a:t>
            </a:r>
            <a:endParaRPr b="1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7"/>
          <p:cNvSpPr txBox="1"/>
          <p:nvPr>
            <p:ph type="ctrTitle"/>
          </p:nvPr>
        </p:nvSpPr>
        <p:spPr>
          <a:xfrm>
            <a:off x="311708" y="147469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rPr>
              <a:t>Hello! </a:t>
            </a:r>
            <a:endParaRPr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93" name="Google Shape;19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  <p:sp>
        <p:nvSpPr>
          <p:cNvPr id="194" name="Google Shape;194;p17"/>
          <p:cNvSpPr txBox="1"/>
          <p:nvPr>
            <p:ph idx="1" type="subTitle"/>
          </p:nvPr>
        </p:nvSpPr>
        <p:spPr>
          <a:xfrm>
            <a:off x="311700" y="356424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 AM {insert Name and title}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 study {insert area of expertise}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135462" y="653825"/>
            <a:ext cx="2873076" cy="19179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8"/>
          <p:cNvSpPr txBox="1"/>
          <p:nvPr>
            <p:ph type="ctrTitle"/>
          </p:nvPr>
        </p:nvSpPr>
        <p:spPr>
          <a:xfrm>
            <a:off x="1953600" y="959675"/>
            <a:ext cx="4877700" cy="118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{Field of Study}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201" name="Google Shape;201;p18"/>
          <p:cNvSpPr txBox="1"/>
          <p:nvPr>
            <p:ph idx="1" type="subTitle"/>
          </p:nvPr>
        </p:nvSpPr>
        <p:spPr>
          <a:xfrm>
            <a:off x="1953550" y="2840054"/>
            <a:ext cx="52368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highlight>
                  <a:srgbClr val="0E003F"/>
                </a:highlight>
              </a:rPr>
              <a:t>This is the study of {Include a brief summary of what you study here}</a:t>
            </a:r>
            <a:endParaRPr>
              <a:highlight>
                <a:srgbClr val="0E003F"/>
              </a:highlight>
            </a:endParaRPr>
          </a:p>
        </p:txBody>
      </p:sp>
      <p:pic>
        <p:nvPicPr>
          <p:cNvPr id="202" name="Google Shape;20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19"/>
          <p:cNvSpPr txBox="1"/>
          <p:nvPr>
            <p:ph type="title"/>
          </p:nvPr>
        </p:nvSpPr>
        <p:spPr>
          <a:xfrm>
            <a:off x="1315475" y="1048675"/>
            <a:ext cx="3297000" cy="5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2"/>
                </a:solidFill>
              </a:rPr>
              <a:t>My Research</a:t>
            </a:r>
            <a:endParaRPr sz="3000">
              <a:solidFill>
                <a:schemeClr val="lt2"/>
              </a:solidFill>
            </a:endParaRPr>
          </a:p>
        </p:txBody>
      </p:sp>
      <p:sp>
        <p:nvSpPr>
          <p:cNvPr id="208" name="Google Shape;208;p19"/>
          <p:cNvSpPr txBox="1"/>
          <p:nvPr>
            <p:ph idx="1" type="body"/>
          </p:nvPr>
        </p:nvSpPr>
        <p:spPr>
          <a:xfrm>
            <a:off x="1315475" y="1677875"/>
            <a:ext cx="3297000" cy="26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lt1"/>
                </a:solidFill>
                <a:highlight>
                  <a:srgbClr val="0E003F"/>
                </a:highlight>
              </a:rPr>
              <a:t>{A picture is worth a thousand words. A complex idea can be conveyed with just a single still image. Use this area to write one sentence describing the image}</a:t>
            </a:r>
            <a:endParaRPr>
              <a:solidFill>
                <a:schemeClr val="lt1"/>
              </a:solidFill>
              <a:highlight>
                <a:srgbClr val="0E003F"/>
              </a:highlight>
            </a:endParaRPr>
          </a:p>
        </p:txBody>
      </p:sp>
      <p:pic>
        <p:nvPicPr>
          <p:cNvPr id="209" name="Google Shape;209;p19"/>
          <p:cNvPicPr preferRelativeResize="0"/>
          <p:nvPr/>
        </p:nvPicPr>
        <p:blipFill rotWithShape="1">
          <a:blip r:embed="rId3">
            <a:alphaModFix/>
          </a:blip>
          <a:srcRect b="16666" l="0" r="0" t="16666"/>
          <a:stretch/>
        </p:blipFill>
        <p:spPr>
          <a:xfrm>
            <a:off x="4612475" y="385000"/>
            <a:ext cx="4141800" cy="4141800"/>
          </a:xfrm>
          <a:prstGeom prst="star12">
            <a:avLst>
              <a:gd fmla="val 41130" name="adj"/>
            </a:avLst>
          </a:prstGeom>
          <a:noFill/>
          <a:ln>
            <a:noFill/>
          </a:ln>
          <a:effectLst>
            <a:outerShdw blurRad="214313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210" name="Google Shape;210;p19"/>
          <p:cNvSpPr/>
          <p:nvPr/>
        </p:nvSpPr>
        <p:spPr>
          <a:xfrm rot="2466666">
            <a:off x="3833286" y="321772"/>
            <a:ext cx="392752" cy="375013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19"/>
          <p:cNvSpPr/>
          <p:nvPr/>
        </p:nvSpPr>
        <p:spPr>
          <a:xfrm rot="-1609554">
            <a:off x="4430681" y="828929"/>
            <a:ext cx="282641" cy="269875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9"/>
          <p:cNvSpPr/>
          <p:nvPr/>
        </p:nvSpPr>
        <p:spPr>
          <a:xfrm rot="-1609469">
            <a:off x="4796223" y="418219"/>
            <a:ext cx="190702" cy="182088"/>
          </a:xfrm>
          <a:custGeom>
            <a:rect b="b" l="l" r="r" t="t"/>
            <a:pathLst>
              <a:path extrusionOk="0" h="14460" w="15144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13" name="Google Shape;213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0"/>
          <p:cNvSpPr txBox="1"/>
          <p:nvPr>
            <p:ph type="ctrTitle"/>
          </p:nvPr>
        </p:nvSpPr>
        <p:spPr>
          <a:xfrm>
            <a:off x="1953550" y="677300"/>
            <a:ext cx="4877700" cy="123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Falling Stars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219" name="Google Shape;219;p20"/>
          <p:cNvSpPr txBox="1"/>
          <p:nvPr>
            <p:ph idx="1" type="subTitle"/>
          </p:nvPr>
        </p:nvSpPr>
        <p:spPr>
          <a:xfrm>
            <a:off x="1953550" y="2027446"/>
            <a:ext cx="5236800" cy="159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highlight>
                  <a:srgbClr val="0E003F"/>
                </a:highlight>
              </a:rPr>
              <a:t>{How do scientists work together during the Life Cycle of a Satellite? Include a brief summary about how collaboration is an important part of your work at The Aerospace Corporation}</a:t>
            </a:r>
            <a:endParaRPr>
              <a:highlight>
                <a:srgbClr val="0E003F"/>
              </a:highlight>
            </a:endParaRPr>
          </a:p>
        </p:txBody>
      </p:sp>
      <p:pic>
        <p:nvPicPr>
          <p:cNvPr id="220" name="Google Shape;22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1"/>
          <p:cNvSpPr txBox="1"/>
          <p:nvPr>
            <p:ph type="title"/>
          </p:nvPr>
        </p:nvSpPr>
        <p:spPr>
          <a:xfrm>
            <a:off x="4454375" y="878900"/>
            <a:ext cx="3741600" cy="5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lt1"/>
                </a:solidFill>
              </a:rPr>
              <a:t>My Research Goals</a:t>
            </a:r>
            <a:endParaRPr sz="3000">
              <a:solidFill>
                <a:schemeClr val="lt1"/>
              </a:solidFill>
            </a:endParaRPr>
          </a:p>
        </p:txBody>
      </p:sp>
      <p:sp>
        <p:nvSpPr>
          <p:cNvPr id="226" name="Google Shape;226;p21"/>
          <p:cNvSpPr txBox="1"/>
          <p:nvPr>
            <p:ph idx="1" type="body"/>
          </p:nvPr>
        </p:nvSpPr>
        <p:spPr>
          <a:xfrm>
            <a:off x="4899100" y="1707850"/>
            <a:ext cx="3297000" cy="26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solidFill>
                  <a:schemeClr val="lt2"/>
                </a:solidFill>
                <a:highlight>
                  <a:srgbClr val="0E003F"/>
                </a:highlight>
              </a:rPr>
              <a:t>{Use this area to write one sentence describing the long term goal of your work.}</a:t>
            </a:r>
            <a:endParaRPr>
              <a:solidFill>
                <a:schemeClr val="lt2"/>
              </a:solidFill>
              <a:highlight>
                <a:srgbClr val="0E003F"/>
              </a:highlight>
            </a:endParaRPr>
          </a:p>
        </p:txBody>
      </p:sp>
      <p:pic>
        <p:nvPicPr>
          <p:cNvPr id="227" name="Google Shape;227;p21"/>
          <p:cNvPicPr preferRelativeResize="0"/>
          <p:nvPr/>
        </p:nvPicPr>
        <p:blipFill rotWithShape="1">
          <a:blip r:embed="rId3">
            <a:alphaModFix/>
          </a:blip>
          <a:srcRect b="16666" l="0" r="0" t="16666"/>
          <a:stretch/>
        </p:blipFill>
        <p:spPr>
          <a:xfrm>
            <a:off x="435900" y="608050"/>
            <a:ext cx="4141800" cy="4141800"/>
          </a:xfrm>
          <a:prstGeom prst="star12">
            <a:avLst>
              <a:gd fmla="val 41130" name="adj"/>
            </a:avLst>
          </a:prstGeom>
          <a:noFill/>
          <a:ln>
            <a:noFill/>
          </a:ln>
          <a:effectLst>
            <a:outerShdw blurRad="214313" rotWithShape="0" algn="bl" dir="5400000" dist="19050">
              <a:srgbClr val="000000">
                <a:alpha val="50000"/>
              </a:srgbClr>
            </a:outerShdw>
          </a:effectLst>
        </p:spPr>
      </p:pic>
      <p:grpSp>
        <p:nvGrpSpPr>
          <p:cNvPr id="228" name="Google Shape;228;p21"/>
          <p:cNvGrpSpPr/>
          <p:nvPr/>
        </p:nvGrpSpPr>
        <p:grpSpPr>
          <a:xfrm rot="1056887">
            <a:off x="7972417" y="218410"/>
            <a:ext cx="800125" cy="800199"/>
            <a:chOff x="570875" y="4322250"/>
            <a:chExt cx="443300" cy="443325"/>
          </a:xfrm>
        </p:grpSpPr>
        <p:sp>
          <p:nvSpPr>
            <p:cNvPr id="229" name="Google Shape;229;p21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21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21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21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233" name="Google Shape;233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34950" y="4662548"/>
            <a:ext cx="1256652" cy="283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22"/>
          <p:cNvGrpSpPr/>
          <p:nvPr/>
        </p:nvGrpSpPr>
        <p:grpSpPr>
          <a:xfrm>
            <a:off x="5709471" y="1070184"/>
            <a:ext cx="1333358" cy="1333477"/>
            <a:chOff x="570875" y="4322250"/>
            <a:chExt cx="443300" cy="443325"/>
          </a:xfrm>
        </p:grpSpPr>
        <p:sp>
          <p:nvSpPr>
            <p:cNvPr id="239" name="Google Shape;239;p22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214313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0" name="Google Shape;240;p22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214313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22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214313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22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  <a:effectLst>
              <a:outerShdw blurRad="214313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3" name="Google Shape;243;p22"/>
          <p:cNvSpPr txBox="1"/>
          <p:nvPr>
            <p:ph idx="4294967295" type="ctrTitle"/>
          </p:nvPr>
        </p:nvSpPr>
        <p:spPr>
          <a:xfrm>
            <a:off x="1777825" y="2298760"/>
            <a:ext cx="5588400" cy="54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Thanks!</a:t>
            </a:r>
            <a:endParaRPr sz="4800">
              <a:solidFill>
                <a:schemeClr val="lt1"/>
              </a:solidFill>
            </a:endParaRPr>
          </a:p>
        </p:txBody>
      </p:sp>
      <p:sp>
        <p:nvSpPr>
          <p:cNvPr id="244" name="Google Shape;244;p22"/>
          <p:cNvSpPr txBox="1"/>
          <p:nvPr>
            <p:ph idx="4294967295" type="subTitle"/>
          </p:nvPr>
        </p:nvSpPr>
        <p:spPr>
          <a:xfrm>
            <a:off x="1777825" y="3229349"/>
            <a:ext cx="5588400" cy="120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lt2"/>
                </a:solidFill>
                <a:highlight>
                  <a:srgbClr val="0E003F"/>
                </a:highlight>
              </a:rPr>
              <a:t>ANY QUESTIONS?</a:t>
            </a:r>
            <a:endParaRPr b="1" sz="1800">
              <a:solidFill>
                <a:schemeClr val="lt2"/>
              </a:solidFill>
              <a:highlight>
                <a:srgbClr val="0E003F"/>
              </a:highlight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lt2"/>
                </a:solidFill>
                <a:highlight>
                  <a:srgbClr val="0E003F"/>
                </a:highlight>
              </a:rPr>
              <a:t>You can find me at @username &amp; user@mail.me</a:t>
            </a:r>
            <a:endParaRPr sz="1800">
              <a:solidFill>
                <a:schemeClr val="lt2"/>
              </a:solidFill>
              <a:highlight>
                <a:srgbClr val="0E003F"/>
              </a:highlight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2D2DE43D8FF8428F0312C7C994E083" ma:contentTypeVersion="9" ma:contentTypeDescription="Create a new document." ma:contentTypeScope="" ma:versionID="6d27f487b567cb037ce9032be2b823c3">
  <xsd:schema xmlns:xsd="http://www.w3.org/2001/XMLSchema" xmlns:xs="http://www.w3.org/2001/XMLSchema" xmlns:p="http://schemas.microsoft.com/office/2006/metadata/properties" xmlns:ns2="d1d391de-a90f-43f8-b45a-3154a05fcbb1" xmlns:ns3="f3e3703c-05c9-464f-8cda-d409bfa5ff0a" targetNamespace="http://schemas.microsoft.com/office/2006/metadata/properties" ma:root="true" ma:fieldsID="dbdbf5dc4c8dbf5fb9859942d0a49b17" ns2:_="" ns3:_="">
    <xsd:import namespace="d1d391de-a90f-43f8-b45a-3154a05fcbb1"/>
    <xsd:import namespace="f3e3703c-05c9-464f-8cda-d409bfa5ff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d391de-a90f-43f8-b45a-3154a05fcb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3703c-05c9-464f-8cda-d409bfa5ff0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149F42-0ECD-467B-92BF-C4BAE8895F1A}"/>
</file>

<file path=customXml/itemProps2.xml><?xml version="1.0" encoding="utf-8"?>
<ds:datastoreItem xmlns:ds="http://schemas.openxmlformats.org/officeDocument/2006/customXml" ds:itemID="{826471F3-B7BC-4AC6-98DD-E38AE62A82AC}"/>
</file>

<file path=customXml/itemProps3.xml><?xml version="1.0" encoding="utf-8"?>
<ds:datastoreItem xmlns:ds="http://schemas.openxmlformats.org/officeDocument/2006/customXml" ds:itemID="{0AACC6DA-96D1-4203-AA80-2427582B361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0x010100462D2DE43D8FF8428F0312C7C994E083</vt:lpwstr>
  </property>
</Properties>
</file>