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E2F7E-BEC4-0C9F-E958-D77C7504B29A}" v="5" dt="2021-06-23T21:31:23.528"/>
    <p1510:client id="{C2A64567-2BFC-6325-5C32-559638F55E61}" v="26" dt="2021-06-23T21:24:02.190"/>
    <p1510:client id="{C5C2E60B-A85F-486C-7A72-5F38FFAEA1FE}" v="70" dt="2021-06-23T21:39:20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E Fulkerson" userId="S::e28431@aero.org::e31acff8-0d27-403c-83aa-22ea8347c23f" providerId="AD" clId="Web-{C2A64567-2BFC-6325-5C32-559638F55E61}"/>
    <pc:docChg chg="modSld">
      <pc:chgData name="Tina E Fulkerson" userId="S::e28431@aero.org::e31acff8-0d27-403c-83aa-22ea8347c23f" providerId="AD" clId="Web-{C2A64567-2BFC-6325-5C32-559638F55E61}" dt="2021-06-23T21:24:02.190" v="25" actId="20577"/>
      <pc:docMkLst>
        <pc:docMk/>
      </pc:docMkLst>
      <pc:sldChg chg="modSp">
        <pc:chgData name="Tina E Fulkerson" userId="S::e28431@aero.org::e31acff8-0d27-403c-83aa-22ea8347c23f" providerId="AD" clId="Web-{C2A64567-2BFC-6325-5C32-559638F55E61}" dt="2021-06-23T21:22:48.200" v="9" actId="20577"/>
        <pc:sldMkLst>
          <pc:docMk/>
          <pc:sldMk cId="0" sldId="262"/>
        </pc:sldMkLst>
        <pc:spChg chg="mod">
          <ac:chgData name="Tina E Fulkerson" userId="S::e28431@aero.org::e31acff8-0d27-403c-83aa-22ea8347c23f" providerId="AD" clId="Web-{C2A64567-2BFC-6325-5C32-559638F55E61}" dt="2021-06-23T21:22:48.200" v="9" actId="20577"/>
          <ac:spMkLst>
            <pc:docMk/>
            <pc:sldMk cId="0" sldId="262"/>
            <ac:spMk id="105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2A64567-2BFC-6325-5C32-559638F55E61}" dt="2021-06-23T21:22:20.307" v="3" actId="20577"/>
        <pc:sldMkLst>
          <pc:docMk/>
          <pc:sldMk cId="0" sldId="264"/>
        </pc:sldMkLst>
        <pc:spChg chg="mod">
          <ac:chgData name="Tina E Fulkerson" userId="S::e28431@aero.org::e31acff8-0d27-403c-83aa-22ea8347c23f" providerId="AD" clId="Web-{C2A64567-2BFC-6325-5C32-559638F55E61}" dt="2021-06-23T21:22:20.307" v="3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2A64567-2BFC-6325-5C32-559638F55E61}" dt="2021-06-23T21:22:34.668" v="6" actId="20577"/>
        <pc:sldMkLst>
          <pc:docMk/>
          <pc:sldMk cId="0" sldId="266"/>
        </pc:sldMkLst>
        <pc:spChg chg="mod">
          <ac:chgData name="Tina E Fulkerson" userId="S::e28431@aero.org::e31acff8-0d27-403c-83aa-22ea8347c23f" providerId="AD" clId="Web-{C2A64567-2BFC-6325-5C32-559638F55E61}" dt="2021-06-23T21:22:34.668" v="6" actId="20577"/>
          <ac:spMkLst>
            <pc:docMk/>
            <pc:sldMk cId="0" sldId="266"/>
            <ac:spMk id="134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2A64567-2BFC-6325-5C32-559638F55E61}" dt="2021-06-23T21:24:02.190" v="25" actId="20577"/>
        <pc:sldMkLst>
          <pc:docMk/>
          <pc:sldMk cId="0" sldId="268"/>
        </pc:sldMkLst>
        <pc:spChg chg="mod">
          <ac:chgData name="Tina E Fulkerson" userId="S::e28431@aero.org::e31acff8-0d27-403c-83aa-22ea8347c23f" providerId="AD" clId="Web-{C2A64567-2BFC-6325-5C32-559638F55E61}" dt="2021-06-23T21:24:02.190" v="25" actId="20577"/>
          <ac:spMkLst>
            <pc:docMk/>
            <pc:sldMk cId="0" sldId="268"/>
            <ac:spMk id="149" creationId="{00000000-0000-0000-0000-000000000000}"/>
          </ac:spMkLst>
        </pc:spChg>
      </pc:sldChg>
    </pc:docChg>
  </pc:docChgLst>
  <pc:docChgLst>
    <pc:chgData name="Tina E Fulkerson" userId="S::e28431@aero.org::e31acff8-0d27-403c-83aa-22ea8347c23f" providerId="AD" clId="Web-{C5C2E60B-A85F-486C-7A72-5F38FFAEA1FE}"/>
    <pc:docChg chg="modSld">
      <pc:chgData name="Tina E Fulkerson" userId="S::e28431@aero.org::e31acff8-0d27-403c-83aa-22ea8347c23f" providerId="AD" clId="Web-{C5C2E60B-A85F-486C-7A72-5F38FFAEA1FE}" dt="2021-06-23T21:39:20.125" v="62" actId="20577"/>
      <pc:docMkLst>
        <pc:docMk/>
      </pc:docMkLst>
      <pc:sldChg chg="modSp">
        <pc:chgData name="Tina E Fulkerson" userId="S::e28431@aero.org::e31acff8-0d27-403c-83aa-22ea8347c23f" providerId="AD" clId="Web-{C5C2E60B-A85F-486C-7A72-5F38FFAEA1FE}" dt="2021-06-23T21:33:36.889" v="6" actId="20577"/>
        <pc:sldMkLst>
          <pc:docMk/>
          <pc:sldMk cId="0" sldId="257"/>
        </pc:sldMkLst>
        <pc:spChg chg="mod">
          <ac:chgData name="Tina E Fulkerson" userId="S::e28431@aero.org::e31acff8-0d27-403c-83aa-22ea8347c23f" providerId="AD" clId="Web-{C5C2E60B-A85F-486C-7A72-5F38FFAEA1FE}" dt="2021-06-23T21:33:36.889" v="6" actId="20577"/>
          <ac:spMkLst>
            <pc:docMk/>
            <pc:sldMk cId="0" sldId="257"/>
            <ac:spMk id="62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3:21.702" v="2" actId="20577"/>
        <pc:sldMkLst>
          <pc:docMk/>
          <pc:sldMk cId="0" sldId="260"/>
        </pc:sldMkLst>
        <pc:spChg chg="mod">
          <ac:chgData name="Tina E Fulkerson" userId="S::e28431@aero.org::e31acff8-0d27-403c-83aa-22ea8347c23f" providerId="AD" clId="Web-{C5C2E60B-A85F-486C-7A72-5F38FFAEA1FE}" dt="2021-06-23T21:33:21.702" v="2" actId="20577"/>
          <ac:spMkLst>
            <pc:docMk/>
            <pc:sldMk cId="0" sldId="260"/>
            <ac:spMk id="86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3:50.046" v="9" actId="20577"/>
        <pc:sldMkLst>
          <pc:docMk/>
          <pc:sldMk cId="0" sldId="261"/>
        </pc:sldMkLst>
        <pc:spChg chg="mod">
          <ac:chgData name="Tina E Fulkerson" userId="S::e28431@aero.org::e31acff8-0d27-403c-83aa-22ea8347c23f" providerId="AD" clId="Web-{C5C2E60B-A85F-486C-7A72-5F38FFAEA1FE}" dt="2021-06-23T21:33:50.046" v="9" actId="20577"/>
          <ac:spMkLst>
            <pc:docMk/>
            <pc:sldMk cId="0" sldId="261"/>
            <ac:spMk id="98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4:03.639" v="12" actId="20577"/>
        <pc:sldMkLst>
          <pc:docMk/>
          <pc:sldMk cId="0" sldId="267"/>
        </pc:sldMkLst>
        <pc:spChg chg="mod">
          <ac:chgData name="Tina E Fulkerson" userId="S::e28431@aero.org::e31acff8-0d27-403c-83aa-22ea8347c23f" providerId="AD" clId="Web-{C5C2E60B-A85F-486C-7A72-5F38FFAEA1FE}" dt="2021-06-23T21:34:03.639" v="12" actId="20577"/>
          <ac:spMkLst>
            <pc:docMk/>
            <pc:sldMk cId="0" sldId="267"/>
            <ac:spMk id="141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4:15.452" v="16" actId="20577"/>
        <pc:sldMkLst>
          <pc:docMk/>
          <pc:sldMk cId="0" sldId="268"/>
        </pc:sldMkLst>
        <pc:spChg chg="mod">
          <ac:chgData name="Tina E Fulkerson" userId="S::e28431@aero.org::e31acff8-0d27-403c-83aa-22ea8347c23f" providerId="AD" clId="Web-{C5C2E60B-A85F-486C-7A72-5F38FFAEA1FE}" dt="2021-06-23T21:34:15.452" v="16" actId="20577"/>
          <ac:spMkLst>
            <pc:docMk/>
            <pc:sldMk cId="0" sldId="268"/>
            <ac:spMk id="149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4:27.186" v="19" actId="20577"/>
        <pc:sldMkLst>
          <pc:docMk/>
          <pc:sldMk cId="0" sldId="270"/>
        </pc:sldMkLst>
        <pc:spChg chg="mod">
          <ac:chgData name="Tina E Fulkerson" userId="S::e28431@aero.org::e31acff8-0d27-403c-83aa-22ea8347c23f" providerId="AD" clId="Web-{C5C2E60B-A85F-486C-7A72-5F38FFAEA1FE}" dt="2021-06-23T21:34:27.186" v="19" actId="20577"/>
          <ac:spMkLst>
            <pc:docMk/>
            <pc:sldMk cId="0" sldId="270"/>
            <ac:spMk id="163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4:35.390" v="22" actId="20577"/>
        <pc:sldMkLst>
          <pc:docMk/>
          <pc:sldMk cId="0" sldId="271"/>
        </pc:sldMkLst>
        <pc:spChg chg="mod">
          <ac:chgData name="Tina E Fulkerson" userId="S::e28431@aero.org::e31acff8-0d27-403c-83aa-22ea8347c23f" providerId="AD" clId="Web-{C5C2E60B-A85F-486C-7A72-5F38FFAEA1FE}" dt="2021-06-23T21:34:35.390" v="22" actId="20577"/>
          <ac:spMkLst>
            <pc:docMk/>
            <pc:sldMk cId="0" sldId="271"/>
            <ac:spMk id="170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4:41.358" v="24" actId="20577"/>
        <pc:sldMkLst>
          <pc:docMk/>
          <pc:sldMk cId="0" sldId="273"/>
        </pc:sldMkLst>
        <pc:spChg chg="mod">
          <ac:chgData name="Tina E Fulkerson" userId="S::e28431@aero.org::e31acff8-0d27-403c-83aa-22ea8347c23f" providerId="AD" clId="Web-{C5C2E60B-A85F-486C-7A72-5F38FFAEA1FE}" dt="2021-06-23T21:34:41.358" v="24" actId="20577"/>
          <ac:spMkLst>
            <pc:docMk/>
            <pc:sldMk cId="0" sldId="273"/>
            <ac:spMk id="184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4:58.936" v="29" actId="20577"/>
        <pc:sldMkLst>
          <pc:docMk/>
          <pc:sldMk cId="0" sldId="274"/>
        </pc:sldMkLst>
        <pc:spChg chg="mod">
          <ac:chgData name="Tina E Fulkerson" userId="S::e28431@aero.org::e31acff8-0d27-403c-83aa-22ea8347c23f" providerId="AD" clId="Web-{C5C2E60B-A85F-486C-7A72-5F38FFAEA1FE}" dt="2021-06-23T21:34:58.936" v="29" actId="20577"/>
          <ac:spMkLst>
            <pc:docMk/>
            <pc:sldMk cId="0" sldId="274"/>
            <ac:spMk id="191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5:35.655" v="40" actId="20577"/>
        <pc:sldMkLst>
          <pc:docMk/>
          <pc:sldMk cId="0" sldId="275"/>
        </pc:sldMkLst>
        <pc:spChg chg="mod">
          <ac:chgData name="Tina E Fulkerson" userId="S::e28431@aero.org::e31acff8-0d27-403c-83aa-22ea8347c23f" providerId="AD" clId="Web-{C5C2E60B-A85F-486C-7A72-5F38FFAEA1FE}" dt="2021-06-23T21:35:35.655" v="40" actId="20577"/>
          <ac:spMkLst>
            <pc:docMk/>
            <pc:sldMk cId="0" sldId="275"/>
            <ac:spMk id="198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7:44.468" v="43" actId="20577"/>
        <pc:sldMkLst>
          <pc:docMk/>
          <pc:sldMk cId="0" sldId="276"/>
        </pc:sldMkLst>
        <pc:spChg chg="mod">
          <ac:chgData name="Tina E Fulkerson" userId="S::e28431@aero.org::e31acff8-0d27-403c-83aa-22ea8347c23f" providerId="AD" clId="Web-{C5C2E60B-A85F-486C-7A72-5F38FFAEA1FE}" dt="2021-06-23T21:37:44.468" v="43" actId="20577"/>
          <ac:spMkLst>
            <pc:docMk/>
            <pc:sldMk cId="0" sldId="276"/>
            <ac:spMk id="205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7:49.453" v="46" actId="20577"/>
        <pc:sldMkLst>
          <pc:docMk/>
          <pc:sldMk cId="0" sldId="277"/>
        </pc:sldMkLst>
        <pc:spChg chg="mod">
          <ac:chgData name="Tina E Fulkerson" userId="S::e28431@aero.org::e31acff8-0d27-403c-83aa-22ea8347c23f" providerId="AD" clId="Web-{C5C2E60B-A85F-486C-7A72-5F38FFAEA1FE}" dt="2021-06-23T21:37:49.453" v="46" actId="20577"/>
          <ac:spMkLst>
            <pc:docMk/>
            <pc:sldMk cId="0" sldId="277"/>
            <ac:spMk id="212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7:54.515" v="49" actId="20577"/>
        <pc:sldMkLst>
          <pc:docMk/>
          <pc:sldMk cId="0" sldId="278"/>
        </pc:sldMkLst>
        <pc:spChg chg="mod">
          <ac:chgData name="Tina E Fulkerson" userId="S::e28431@aero.org::e31acff8-0d27-403c-83aa-22ea8347c23f" providerId="AD" clId="Web-{C5C2E60B-A85F-486C-7A72-5F38FFAEA1FE}" dt="2021-06-23T21:37:54.515" v="49" actId="20577"/>
          <ac:spMkLst>
            <pc:docMk/>
            <pc:sldMk cId="0" sldId="278"/>
            <ac:spMk id="219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C5C2E60B-A85F-486C-7A72-5F38FFAEA1FE}" dt="2021-06-23T21:39:20.125" v="62" actId="20577"/>
        <pc:sldMkLst>
          <pc:docMk/>
          <pc:sldMk cId="0" sldId="279"/>
        </pc:sldMkLst>
        <pc:spChg chg="mod">
          <ac:chgData name="Tina E Fulkerson" userId="S::e28431@aero.org::e31acff8-0d27-403c-83aa-22ea8347c23f" providerId="AD" clId="Web-{C5C2E60B-A85F-486C-7A72-5F38FFAEA1FE}" dt="2021-06-23T21:39:20.125" v="62" actId="20577"/>
          <ac:spMkLst>
            <pc:docMk/>
            <pc:sldMk cId="0" sldId="279"/>
            <ac:spMk id="226" creationId="{00000000-0000-0000-0000-000000000000}"/>
          </ac:spMkLst>
        </pc:spChg>
      </pc:sldChg>
    </pc:docChg>
  </pc:docChgLst>
  <pc:docChgLst>
    <pc:chgData name="Tina E Fulkerson" userId="e31acff8-0d27-403c-83aa-22ea8347c23f" providerId="ADAL" clId="{1EB37E7B-89CD-3C4D-85C7-66CD480A680B}"/>
    <pc:docChg chg="undo custSel modSld">
      <pc:chgData name="Tina E Fulkerson" userId="e31acff8-0d27-403c-83aa-22ea8347c23f" providerId="ADAL" clId="{1EB37E7B-89CD-3C4D-85C7-66CD480A680B}" dt="2021-06-23T21:40:11.306" v="12" actId="179"/>
      <pc:docMkLst>
        <pc:docMk/>
      </pc:docMkLst>
      <pc:sldChg chg="modSp mod">
        <pc:chgData name="Tina E Fulkerson" userId="e31acff8-0d27-403c-83aa-22ea8347c23f" providerId="ADAL" clId="{1EB37E7B-89CD-3C4D-85C7-66CD480A680B}" dt="2021-06-23T21:32:10.523" v="0" actId="12"/>
        <pc:sldMkLst>
          <pc:docMk/>
          <pc:sldMk cId="0" sldId="258"/>
        </pc:sldMkLst>
        <pc:spChg chg="mod">
          <ac:chgData name="Tina E Fulkerson" userId="e31acff8-0d27-403c-83aa-22ea8347c23f" providerId="ADAL" clId="{1EB37E7B-89CD-3C4D-85C7-66CD480A680B}" dt="2021-06-23T21:32:10.523" v="0" actId="12"/>
          <ac:spMkLst>
            <pc:docMk/>
            <pc:sldMk cId="0" sldId="258"/>
            <ac:spMk id="69" creationId="{00000000-0000-0000-0000-000000000000}"/>
          </ac:spMkLst>
        </pc:spChg>
      </pc:sldChg>
      <pc:sldChg chg="modSp mod">
        <pc:chgData name="Tina E Fulkerson" userId="e31acff8-0d27-403c-83aa-22ea8347c23f" providerId="ADAL" clId="{1EB37E7B-89CD-3C4D-85C7-66CD480A680B}" dt="2021-06-23T21:32:21.675" v="1" actId="20577"/>
        <pc:sldMkLst>
          <pc:docMk/>
          <pc:sldMk cId="0" sldId="259"/>
        </pc:sldMkLst>
        <pc:spChg chg="mod">
          <ac:chgData name="Tina E Fulkerson" userId="e31acff8-0d27-403c-83aa-22ea8347c23f" providerId="ADAL" clId="{1EB37E7B-89CD-3C4D-85C7-66CD480A680B}" dt="2021-06-23T21:32:21.675" v="1" actId="20577"/>
          <ac:spMkLst>
            <pc:docMk/>
            <pc:sldMk cId="0" sldId="259"/>
            <ac:spMk id="77" creationId="{00000000-0000-0000-0000-000000000000}"/>
          </ac:spMkLst>
        </pc:spChg>
      </pc:sldChg>
      <pc:sldChg chg="modSp mod">
        <pc:chgData name="Tina E Fulkerson" userId="e31acff8-0d27-403c-83aa-22ea8347c23f" providerId="ADAL" clId="{1EB37E7B-89CD-3C4D-85C7-66CD480A680B}" dt="2021-06-23T21:32:54.132" v="4" actId="20577"/>
        <pc:sldMkLst>
          <pc:docMk/>
          <pc:sldMk cId="0" sldId="260"/>
        </pc:sldMkLst>
        <pc:spChg chg="mod">
          <ac:chgData name="Tina E Fulkerson" userId="e31acff8-0d27-403c-83aa-22ea8347c23f" providerId="ADAL" clId="{1EB37E7B-89CD-3C4D-85C7-66CD480A680B}" dt="2021-06-23T21:32:54.132" v="4" actId="20577"/>
          <ac:spMkLst>
            <pc:docMk/>
            <pc:sldMk cId="0" sldId="260"/>
            <ac:spMk id="85" creationId="{00000000-0000-0000-0000-000000000000}"/>
          </ac:spMkLst>
        </pc:spChg>
      </pc:sldChg>
      <pc:sldChg chg="modSp mod">
        <pc:chgData name="Tina E Fulkerson" userId="e31acff8-0d27-403c-83aa-22ea8347c23f" providerId="ADAL" clId="{1EB37E7B-89CD-3C4D-85C7-66CD480A680B}" dt="2021-06-23T21:39:44.385" v="5" actId="11"/>
        <pc:sldMkLst>
          <pc:docMk/>
          <pc:sldMk cId="0" sldId="279"/>
        </pc:sldMkLst>
        <pc:spChg chg="mod">
          <ac:chgData name="Tina E Fulkerson" userId="e31acff8-0d27-403c-83aa-22ea8347c23f" providerId="ADAL" clId="{1EB37E7B-89CD-3C4D-85C7-66CD480A680B}" dt="2021-06-23T21:39:44.385" v="5" actId="11"/>
          <ac:spMkLst>
            <pc:docMk/>
            <pc:sldMk cId="0" sldId="279"/>
            <ac:spMk id="226" creationId="{00000000-0000-0000-0000-000000000000}"/>
          </ac:spMkLst>
        </pc:spChg>
      </pc:sldChg>
      <pc:sldChg chg="modSp mod">
        <pc:chgData name="Tina E Fulkerson" userId="e31acff8-0d27-403c-83aa-22ea8347c23f" providerId="ADAL" clId="{1EB37E7B-89CD-3C4D-85C7-66CD480A680B}" dt="2021-06-23T21:40:11.306" v="12" actId="179"/>
        <pc:sldMkLst>
          <pc:docMk/>
          <pc:sldMk cId="0" sldId="280"/>
        </pc:sldMkLst>
        <pc:spChg chg="mod">
          <ac:chgData name="Tina E Fulkerson" userId="e31acff8-0d27-403c-83aa-22ea8347c23f" providerId="ADAL" clId="{1EB37E7B-89CD-3C4D-85C7-66CD480A680B}" dt="2021-06-23T21:40:11.306" v="12" actId="179"/>
          <ac:spMkLst>
            <pc:docMk/>
            <pc:sldMk cId="0" sldId="280"/>
            <ac:spMk id="233" creationId="{00000000-0000-0000-0000-000000000000}"/>
          </ac:spMkLst>
        </pc:spChg>
      </pc:sldChg>
    </pc:docChg>
  </pc:docChgLst>
  <pc:docChgLst>
    <pc:chgData name="Tina E Fulkerson" userId="S::e28431@aero.org::e31acff8-0d27-403c-83aa-22ea8347c23f" providerId="AD" clId="Web-{0A2E2F7E-BEC4-0C9F-E958-D77C7504B29A}"/>
    <pc:docChg chg="modSld">
      <pc:chgData name="Tina E Fulkerson" userId="S::e28431@aero.org::e31acff8-0d27-403c-83aa-22ea8347c23f" providerId="AD" clId="Web-{0A2E2F7E-BEC4-0C9F-E958-D77C7504B29A}" dt="2021-06-23T21:31:21.528" v="3" actId="20577"/>
      <pc:docMkLst>
        <pc:docMk/>
      </pc:docMkLst>
      <pc:sldChg chg="modSp">
        <pc:chgData name="Tina E Fulkerson" userId="S::e28431@aero.org::e31acff8-0d27-403c-83aa-22ea8347c23f" providerId="AD" clId="Web-{0A2E2F7E-BEC4-0C9F-E958-D77C7504B29A}" dt="2021-06-23T21:31:21.528" v="3" actId="20577"/>
        <pc:sldMkLst>
          <pc:docMk/>
          <pc:sldMk cId="0" sldId="258"/>
        </pc:sldMkLst>
        <pc:spChg chg="mod">
          <ac:chgData name="Tina E Fulkerson" userId="S::e28431@aero.org::e31acff8-0d27-403c-83aa-22ea8347c23f" providerId="AD" clId="Web-{0A2E2F7E-BEC4-0C9F-E958-D77C7504B29A}" dt="2021-06-23T21:31:21.528" v="3" actId="20577"/>
          <ac:spMkLst>
            <pc:docMk/>
            <pc:sldMk cId="0" sldId="258"/>
            <ac:spMk id="68" creationId="{00000000-0000-0000-0000-000000000000}"/>
          </ac:spMkLst>
        </pc:spChg>
      </pc:sldChg>
      <pc:sldChg chg="modSp">
        <pc:chgData name="Tina E Fulkerson" userId="S::e28431@aero.org::e31acff8-0d27-403c-83aa-22ea8347c23f" providerId="AD" clId="Web-{0A2E2F7E-BEC4-0C9F-E958-D77C7504B29A}" dt="2021-06-23T21:27:15.803" v="2" actId="20577"/>
        <pc:sldMkLst>
          <pc:docMk/>
          <pc:sldMk cId="0" sldId="265"/>
        </pc:sldMkLst>
        <pc:spChg chg="mod">
          <ac:chgData name="Tina E Fulkerson" userId="S::e28431@aero.org::e31acff8-0d27-403c-83aa-22ea8347c23f" providerId="AD" clId="Web-{0A2E2F7E-BEC4-0C9F-E958-D77C7504B29A}" dt="2021-06-23T21:27:15.803" v="2" actId="20577"/>
          <ac:spMkLst>
            <pc:docMk/>
            <pc:sldMk cId="0" sldId="265"/>
            <ac:spMk id="12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dee23cf13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dee23cf13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e3e57220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e3e57220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e3e572202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e3e572202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dee23cf13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dee23cf13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e3e572202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e3e572202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dee23cf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dee23cf1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dee23cf1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dee23cf1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77dbbd3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77dbbd3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e3e572202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e3e572202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e3e572202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e3e572202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3e57220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3e57220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dee23cf13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dee23cf13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dee23cf1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dee23cf1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dee23cf1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dee23cf1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dee23cf13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dee23cf13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dee23cf1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dee23cf1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77dbbd3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77dbbd3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77dbbd36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c77dbbd36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e3e57220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347663"/>
            <a:ext cx="6899275" cy="3881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9e3e572202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Arial"/>
                <a:ea typeface="Arial"/>
                <a:cs typeface="Arial"/>
                <a:sym typeface="Arial"/>
              </a:rPr>
              <a:t>AEROSPACE BY THE NUMBERS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4,030 employees, 76% tech staff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Almost 800 Ph.D.s</a:t>
            </a:r>
            <a:endParaRPr sz="1200" b="0" i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>
                <a:latin typeface="Arial"/>
                <a:ea typeface="Arial"/>
                <a:cs typeface="Arial"/>
                <a:sym typeface="Arial"/>
              </a:rPr>
              <a:t>Revenue: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>
                <a:latin typeface="Arial"/>
                <a:ea typeface="Arial"/>
                <a:cs typeface="Arial"/>
                <a:sym typeface="Arial"/>
              </a:rPr>
              <a:t>$1.11B Revenue FY2019</a:t>
            </a:r>
            <a:endParaRPr sz="1200" b="0" i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Technical Degrees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Master of Science 44%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Ph.D. 25%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Bachelor of Science 24%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Non-Technical Degree 6%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No Degree 1%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Previous Affiliation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Private Industry 59%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University Staff/Students 21%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Government 9%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Miscellaneous 8% 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Non-Profit 3%</a:t>
            </a:r>
            <a:endParaRPr/>
          </a:p>
        </p:txBody>
      </p:sp>
      <p:sp>
        <p:nvSpPr>
          <p:cNvPr id="245" name="Google Shape;245;g9e3e572202_0_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e3e572202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e3e572202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77dbbd36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77dbbd36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77dbbd36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77dbbd36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e3e572202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e3e572202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e3e57220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e3e57220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77dbbd36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77dbbd36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dee23cf13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dee23cf13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erospace.org/article/going-action-aerocube-1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erospace.org/article/value-space-summit-understanding-spaces-critical-ro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celestrak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Falling Stars Lesson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D - The Falling Stars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65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did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today about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orbits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different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what is the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same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from your original answers on your student handout? 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E - Aerospace is a Team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09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are your favorite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teams 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whether it’s from sports, personal experiences or anything that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represents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team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Link to </a:t>
            </a:r>
            <a:r>
              <a:rPr lang="en" sz="1900" u="sng" dirty="0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“Going into Action the AeroCube-10”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a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that you collaborated or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worked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someone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one? What was it like?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a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way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build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solve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problems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together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similar to career video?</a:t>
            </a:r>
            <a:endParaRPr sz="1900" b="1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F - Making the Falling Star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55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Cut out the Probe Template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***Which part of the Life Cycle of a Satellite is this?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2750" y="2381150"/>
            <a:ext cx="3111900" cy="256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F - Making the Falling Star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0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you try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dropping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your Falling Star Probe, what do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notice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lvl="1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***Which part of the Life Cycle of a Satellite is this?</a:t>
            </a:r>
            <a:endParaRPr sz="15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was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similar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what was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different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between the Probes? </a:t>
            </a:r>
            <a:endParaRPr lang="en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indent="-457200">
              <a:lnSpc>
                <a:spcPct val="100000"/>
              </a:lnSpc>
              <a:buClr>
                <a:srgbClr val="595959"/>
              </a:buClr>
              <a:buAutoNum type="arabicPeriod"/>
            </a:pPr>
            <a:endParaRPr lang="en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Why do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so? 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did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observe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about your probe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compared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your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classmates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 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96900" lvl="2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***Which part of the Life Cycle of a Satellite is this?</a:t>
            </a:r>
            <a:endParaRPr lang="en" sz="1500" dirty="0">
              <a:solidFill>
                <a:schemeClr val="dk1"/>
              </a:solidFill>
              <a:latin typeface="Cambria"/>
              <a:ea typeface="Cambria"/>
            </a:endParaRPr>
          </a:p>
          <a:p>
            <a:pPr marL="0" indent="0" algn="l">
              <a:spcAft>
                <a:spcPts val="1600"/>
              </a:spcAft>
              <a:buNone/>
            </a:pPr>
            <a:endParaRPr lang="en-US">
              <a:solidFill>
                <a:schemeClr val="dk1"/>
              </a:solidFill>
              <a:ea typeface="Cambria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G - Connection the Life Cycle of a Falling Star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70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ground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was like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Earth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how are  your probes are “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falling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” towards Earth?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G - Falling Stars Team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97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Did you do this all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together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Did you need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someone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talk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Did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someone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the class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have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idea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that you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tried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 you think could be things that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change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how a Falling Star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returns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re-enters Earth’s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atmosphere? (Orbital environmental atmospheric features)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G - Falling Stars Team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61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did you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about working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together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was it like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working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on your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own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can this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help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you work on creating a new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design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Which part of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Life Cycle of a Satellite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 you like best so far and why?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Section G - Satellites Everywhere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24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Life Cycle of a Satellite</a:t>
            </a:r>
            <a:endParaRPr sz="19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Develop/Build (What are we making)</a:t>
            </a: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Scientist and engineers working together as a team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Launch (How will we get there)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Engineers mainly focus on getting off of Earth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On Orbit Ops (Why is this data important)</a:t>
            </a:r>
            <a:endParaRPr sz="1900" b="1">
              <a:solidFill>
                <a:srgbClr val="351C7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Scientists figure out what the data means and engineers make things happen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Decommissioning/Re-entry (Where will it go)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Mainly engineers, but scientists make tools and models to predict re-entry and where it will come back into Earth’s atmosphere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H - Falling Stars Engineered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06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can you make it fall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slowly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can you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control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how it falls?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H - Falling Stars Experiment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98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Teams will choose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goals: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102235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eriod"/>
            </a:pP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Goal #1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Falling Star falls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slowest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speed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(the greatest amount of drag, the longest time in seconds in air)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1022350" lvl="1" indent="-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900"/>
              <a:buAutoNum type="alphaLcPeriod"/>
            </a:pP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Goal #2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Falling Star falls (descent to re-entry)  to a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specific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target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location. Try to hit the 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“X”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on the classroom floor.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1371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Each team will have: 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102235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eriod"/>
            </a:pP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Lead Scientist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records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all of the groups’ ideas and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presents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ideas to the class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102235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lphaLcPeriod"/>
            </a:pP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Lead Engineer: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collects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materials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for the experiments based on the team Goal.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A - Thinking About The Sky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485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 you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you see when you look up at the sky during the day?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 you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you see when you look up at the sky at night?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Draw a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picture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what you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sky looks like at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night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en-US" sz="1900" dirty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I - Falling Stars Experiments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47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Graphing as a class: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02235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eriod"/>
            </a:pP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Goal 1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Number of Strings versus Drop Time, Type of Material versus Drop Time, Number of Holes versus Drop Time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1022350" lvl="1" indent="-457200">
              <a:lnSpc>
                <a:spcPct val="114999"/>
              </a:lnSpc>
              <a:spcBef>
                <a:spcPts val="0"/>
              </a:spcBef>
              <a:buClr>
                <a:schemeClr val="dk1"/>
              </a:buClr>
              <a:buSzPts val="1900"/>
              <a:buAutoNum type="alphaLcPeriod"/>
            </a:pP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1022350" lvl="1" indent="-457200">
              <a:spcBef>
                <a:spcPts val="0"/>
              </a:spcBef>
              <a:buClr>
                <a:schemeClr val="dk1"/>
              </a:buClr>
              <a:buSzPts val="1900"/>
              <a:buAutoNum type="alphaLcPeriod"/>
            </a:pP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Goal 2: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Number of Strings versus Drop Time, Type of Material versus Drop Time, Number of Holes versus Drop Time  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Section I - Falling Stars Experiments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47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Who dropped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fastest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Who dropped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slowest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</a:p>
          <a:p>
            <a:pPr marL="914400" indent="-457200">
              <a:lnSpc>
                <a:spcPct val="100000"/>
              </a:lnSpc>
              <a:buClr>
                <a:srgbClr val="595959"/>
              </a:buClr>
              <a:buAutoNum type="arabicPeriod"/>
            </a:pPr>
            <a:endParaRPr lang="en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Who got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closest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their target for greatest accuracy?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Who do you think had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more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drag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why?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Which group had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slowest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speed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Section I - Falling Stars Experiments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changed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probes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falling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new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ideas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 you have about satellites?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Section I - Falling Stars Experiments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61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can this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experiment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similar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the real design and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partnership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scientists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engineers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working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together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like they do Aerospace Corp? 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there any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evidence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for your ideas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working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were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ideas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that gave us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best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</a:endParaRPr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Section I - Falling Stars Experiments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498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65150" indent="-457200">
              <a:buClr>
                <a:schemeClr val="dk1"/>
              </a:buClr>
              <a:buSzPts val="1900"/>
              <a:buFont typeface="+mj-lt"/>
              <a:buAutoNum type="arabicPeriod" startAt="4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Write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reflection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on how do you use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space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on a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daily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basis? 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 startAt="4"/>
            </a:pP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buClr>
                <a:schemeClr val="dk1"/>
              </a:buClr>
              <a:buSzPts val="1900"/>
              <a:buAutoNum type="arabicPeriod" startAt="4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the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life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cycle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a falling star? 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 startAt="4"/>
            </a:pP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buClr>
                <a:schemeClr val="dk1"/>
              </a:buClr>
              <a:buSzPts val="1900"/>
              <a:buAutoNum type="arabicPeriod" startAt="4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do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teams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work together to put objects into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space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 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dirty="0">
              <a:solidFill>
                <a:srgbClr val="000000"/>
              </a:solidFill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Section I - Falling Stars Experiments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75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 startAt="7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your own words describe what you did for each part of the Life Cycle of a Satellite: 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635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351C75"/>
                </a:solidFill>
                <a:latin typeface="Cambria"/>
                <a:sym typeface="Cambria"/>
              </a:rPr>
              <a:t>Develop/</a:t>
            </a:r>
            <a:r>
              <a:rPr lang="en" sz="1900" b="1" dirty="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Build</a:t>
            </a:r>
            <a:endParaRPr sz="1900" b="1" dirty="0">
              <a:solidFill>
                <a:srgbClr val="351C7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Launch</a:t>
            </a:r>
            <a:endParaRPr sz="1900" b="1" dirty="0">
              <a:solidFill>
                <a:srgbClr val="351C7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On Orbit Ops</a:t>
            </a:r>
            <a:endParaRPr sz="1900" b="1" dirty="0">
              <a:solidFill>
                <a:srgbClr val="351C7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Decommissioning/Re-entry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dirty="0">
              <a:solidFill>
                <a:srgbClr val="000000"/>
              </a:solidFill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Section I - Falling Stars Experiments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24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Life Cycle of a Satellite</a:t>
            </a:r>
            <a:endParaRPr sz="19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Develop/Build (What are we making)</a:t>
            </a: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Scientist and engineers working together as a team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Launch (How will we get there)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Engineers mainly focus on getting off of Earth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On Orbit Ops (Why is this data important)</a:t>
            </a:r>
            <a:endParaRPr sz="1900" b="1">
              <a:solidFill>
                <a:srgbClr val="351C7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Scientists figure out what the data means and engineers make things happen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Decommissioning/Re-entry (Where will it go)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Mainly engineers, but scientists make tools and models to predict re-entry and where it will come back into Earth’s atmosphere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/>
        </p:nvSpPr>
        <p:spPr>
          <a:xfrm>
            <a:off x="8115303" y="4899514"/>
            <a:ext cx="932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B - Thinking About Orbits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36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uses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technology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that is in the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sky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 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 means to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orbit 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another object?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many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are up in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orbit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around the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Earth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at the same time?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dirty="0">
              <a:solidFill>
                <a:srgbClr val="000000"/>
              </a:solidFill>
            </a:endParaRPr>
          </a:p>
        </p:txBody>
      </p:sp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875" y="3257050"/>
            <a:ext cx="3593840" cy="18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501" y="3265875"/>
            <a:ext cx="2234096" cy="18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B - Thinking About Orbits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14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Let’s watch </a:t>
            </a:r>
            <a:r>
              <a:rPr lang="en" sz="1900" b="1" i="1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The Value of Space</a:t>
            </a:r>
            <a:endParaRPr sz="1900" b="1" i="1">
              <a:solidFill>
                <a:schemeClr val="dk1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7125" y="1775000"/>
            <a:ext cx="567088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B - Thinking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Orbits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21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first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three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satellites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  <a:endParaRPr lang="en-US" sz="1900">
              <a:solidFill>
                <a:schemeClr val="dk1"/>
              </a:solidFill>
              <a:highlight>
                <a:srgbClr val="FFFF00"/>
              </a:highlight>
              <a:latin typeface="Cambria"/>
              <a:ea typeface="Cambria"/>
              <a:cs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highlight>
                <a:srgbClr val="FFFF00"/>
              </a:highlight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does the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forth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75" y="2852612"/>
            <a:ext cx="2781134" cy="13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4188" y="2867063"/>
            <a:ext cx="2495625" cy="14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9973" y="1112025"/>
            <a:ext cx="2712316" cy="14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8602" y="2867075"/>
            <a:ext cx="2573697" cy="140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Section C - Satellites Everywhere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88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much do you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 you use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outer space? Let’s talk about the things that use space technology. 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 to </a:t>
            </a:r>
            <a:r>
              <a:rPr lang="en" sz="1900" i="1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CelesTrak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1925" y="2571750"/>
            <a:ext cx="6180155" cy="20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C - Satellites Everywhere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24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notice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about the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long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 you think these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objects have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orbited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Earth?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small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smallest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is?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Why do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there are so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 </a:t>
            </a:r>
            <a:endParaRPr lang="en"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indent="-457200">
              <a:lnSpc>
                <a:spcPct val="100000"/>
              </a:lnSpc>
              <a:buClr>
                <a:srgbClr val="595959"/>
              </a:buClr>
              <a:buAutoNum type="arabicPeriod"/>
            </a:pPr>
            <a:endParaRPr lang="en"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are the different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colors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satellites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(dots)? 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Try to click on a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 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(dot), what happens when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click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it and what do you </a:t>
            </a:r>
            <a:r>
              <a:rPr lang="en" sz="19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notice</a:t>
            </a: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about it? 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C - Satellites Everywhere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24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Life Cycle of a Satellite</a:t>
            </a:r>
            <a:endParaRPr sz="19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Develop/Build (What are we making)</a:t>
            </a: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Scientist and engineers working together as a team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Launch (How will we get there)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Engineers mainly focus on getting off of Earth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On Orbit Ops (Why is this data important)</a:t>
            </a:r>
            <a:endParaRPr sz="1900" b="1">
              <a:solidFill>
                <a:srgbClr val="351C7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Scientists figure out what the data means and engineers make things happen 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mbria"/>
              <a:buAutoNum type="arabicPeriod"/>
            </a:pPr>
            <a:r>
              <a:rPr lang="en" sz="1900" b="1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Decommissioning/Re-entry (Where will it go)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mbria"/>
              <a:buAutoNum type="alphaLcPeriod"/>
            </a:pPr>
            <a:r>
              <a:rPr lang="en" sz="19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Mainly engineers, but scientists make tools and models to predict re-entry and where it will come back into Earth’s atmosphere</a:t>
            </a: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D - The Falling Stars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950" y="4662548"/>
            <a:ext cx="1256652" cy="2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12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Falling Star probe is released from the Aero-Cube 10, which is a CubeSat</a:t>
            </a:r>
            <a:endParaRPr lang="en-US"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5651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***Which part of the Life Cycle of a Satellite is this?</a:t>
            </a:r>
            <a:endParaRPr sz="19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725" y="2264725"/>
            <a:ext cx="4358774" cy="26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D2DE43D8FF8428F0312C7C994E083" ma:contentTypeVersion="9" ma:contentTypeDescription="Create a new document." ma:contentTypeScope="" ma:versionID="6d27f487b567cb037ce9032be2b823c3">
  <xsd:schema xmlns:xsd="http://www.w3.org/2001/XMLSchema" xmlns:xs="http://www.w3.org/2001/XMLSchema" xmlns:p="http://schemas.microsoft.com/office/2006/metadata/properties" xmlns:ns2="d1d391de-a90f-43f8-b45a-3154a05fcbb1" xmlns:ns3="f3e3703c-05c9-464f-8cda-d409bfa5ff0a" targetNamespace="http://schemas.microsoft.com/office/2006/metadata/properties" ma:root="true" ma:fieldsID="dbdbf5dc4c8dbf5fb9859942d0a49b17" ns2:_="" ns3:_="">
    <xsd:import namespace="d1d391de-a90f-43f8-b45a-3154a05fcbb1"/>
    <xsd:import namespace="f3e3703c-05c9-464f-8cda-d409bfa5ff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391de-a90f-43f8-b45a-3154a05fc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3703c-05c9-464f-8cda-d409bfa5ff0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8DAB0A-627D-4627-8E85-31E947DB07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d391de-a90f-43f8-b45a-3154a05fcbb1"/>
    <ds:schemaRef ds:uri="f3e3703c-05c9-464f-8cda-d409bfa5ff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B5AA63-3DB8-4EE6-92E3-F969A662BA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9E9DA5-4750-4763-A0D7-CB5C8D449307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3e3703c-05c9-464f-8cda-d409bfa5ff0a"/>
    <ds:schemaRef ds:uri="d1d391de-a90f-43f8-b45a-3154a05fcbb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</Words>
  <Application>Microsoft Macintosh PowerPoint</Application>
  <PresentationFormat>On-screen Show (16:9)</PresentationFormat>
  <Paragraphs>195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</vt:lpstr>
      <vt:lpstr>Simple Light</vt:lpstr>
      <vt:lpstr>Falling Stars Lesson</vt:lpstr>
      <vt:lpstr>Section A - Thinking About The Sky</vt:lpstr>
      <vt:lpstr>Section B - Thinking About Orbits</vt:lpstr>
      <vt:lpstr>Section B - Thinking About Orbits</vt:lpstr>
      <vt:lpstr>Section B - Thinking About Orbits</vt:lpstr>
      <vt:lpstr>Section C - Satellites Everywhere</vt:lpstr>
      <vt:lpstr>Section C - Satellites Everywhere</vt:lpstr>
      <vt:lpstr>Section C - Satellites Everywhere</vt:lpstr>
      <vt:lpstr>Section D - The Falling Stars</vt:lpstr>
      <vt:lpstr>Section D - The Falling Stars</vt:lpstr>
      <vt:lpstr>Section E - Aerospace is a Team</vt:lpstr>
      <vt:lpstr>Section F - Making the Falling Star</vt:lpstr>
      <vt:lpstr>Section F - Making the Falling Star</vt:lpstr>
      <vt:lpstr>Section G - Connection the Life Cycle of a Falling Star</vt:lpstr>
      <vt:lpstr>Section G - Falling Stars Team</vt:lpstr>
      <vt:lpstr>Section G - Falling Stars Team</vt:lpstr>
      <vt:lpstr>Section G - Satellites Everywhere </vt:lpstr>
      <vt:lpstr>Section H - Falling Stars Engineered</vt:lpstr>
      <vt:lpstr>Section H - Falling Stars Experiment</vt:lpstr>
      <vt:lpstr>Section I - Falling Stars Experiments</vt:lpstr>
      <vt:lpstr>Section I - Falling Stars Experiments</vt:lpstr>
      <vt:lpstr>Section I - Falling Stars Experiments</vt:lpstr>
      <vt:lpstr>Section I - Falling Stars Experiments</vt:lpstr>
      <vt:lpstr>Section I - Falling Stars Experiments</vt:lpstr>
      <vt:lpstr>Section I - Falling Stars Experiments</vt:lpstr>
      <vt:lpstr>Section I - Falling Stars Experiments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Falling Stars Lesson</dc:title>
  <cp:lastModifiedBy>Tina E Fulkerson</cp:lastModifiedBy>
  <cp:revision>19</cp:revision>
  <dcterms:modified xsi:type="dcterms:W3CDTF">2021-06-23T21:40:20Z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0x010100462D2DE43D8FF8428F0312C7C994E083</vt:lpwstr>
  </property>
</Properties>
</file>